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53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аксим Крымзов" userId="b832d8b54a469c44" providerId="LiveId" clId="{535F6069-104A-4C6C-9B14-D10CEFFA430F}"/>
    <pc:docChg chg="undo custSel addSld modSld sldOrd">
      <pc:chgData name="Максим Крымзов" userId="b832d8b54a469c44" providerId="LiveId" clId="{535F6069-104A-4C6C-9B14-D10CEFFA430F}" dt="2024-12-09T09:40:42.942" v="1194" actId="1076"/>
      <pc:docMkLst>
        <pc:docMk/>
      </pc:docMkLst>
      <pc:sldChg chg="addSp delSp modSp new mod modTransition">
        <pc:chgData name="Максим Крымзов" userId="b832d8b54a469c44" providerId="LiveId" clId="{535F6069-104A-4C6C-9B14-D10CEFFA430F}" dt="2024-12-09T09:39:17.994" v="1178"/>
        <pc:sldMkLst>
          <pc:docMk/>
          <pc:sldMk cId="560792949" sldId="256"/>
        </pc:sldMkLst>
        <pc:spChg chg="mod">
          <ac:chgData name="Максим Крымзов" userId="b832d8b54a469c44" providerId="LiveId" clId="{535F6069-104A-4C6C-9B14-D10CEFFA430F}" dt="2024-12-09T08:41:56.494" v="603" actId="207"/>
          <ac:spMkLst>
            <pc:docMk/>
            <pc:sldMk cId="560792949" sldId="256"/>
            <ac:spMk id="2" creationId="{48F851B9-F319-4FB8-AA32-59EB3DAACE1A}"/>
          </ac:spMkLst>
        </pc:spChg>
        <pc:spChg chg="mod">
          <ac:chgData name="Максим Крымзов" userId="b832d8b54a469c44" providerId="LiveId" clId="{535F6069-104A-4C6C-9B14-D10CEFFA430F}" dt="2024-12-09T08:41:02.687" v="591" actId="207"/>
          <ac:spMkLst>
            <pc:docMk/>
            <pc:sldMk cId="560792949" sldId="256"/>
            <ac:spMk id="3" creationId="{15377BAC-230A-4387-896F-A5EEC8ECFBFD}"/>
          </ac:spMkLst>
        </pc:spChg>
        <pc:spChg chg="add del mod ord">
          <ac:chgData name="Максим Крымзов" userId="b832d8b54a469c44" providerId="LiveId" clId="{535F6069-104A-4C6C-9B14-D10CEFFA430F}" dt="2024-12-09T09:38:15.902" v="1161" actId="478"/>
          <ac:spMkLst>
            <pc:docMk/>
            <pc:sldMk cId="560792949" sldId="256"/>
            <ac:spMk id="4" creationId="{9F583DBE-1772-4BD1-AAAB-3604D846C003}"/>
          </ac:spMkLst>
        </pc:spChg>
      </pc:sldChg>
      <pc:sldChg chg="addSp modSp new mod modAnim">
        <pc:chgData name="Максим Крымзов" userId="b832d8b54a469c44" providerId="LiveId" clId="{535F6069-104A-4C6C-9B14-D10CEFFA430F}" dt="2024-12-09T08:53:43.484" v="758" actId="207"/>
        <pc:sldMkLst>
          <pc:docMk/>
          <pc:sldMk cId="3468030754" sldId="257"/>
        </pc:sldMkLst>
        <pc:spChg chg="mod">
          <ac:chgData name="Максим Крымзов" userId="b832d8b54a469c44" providerId="LiveId" clId="{535F6069-104A-4C6C-9B14-D10CEFFA430F}" dt="2024-12-09T08:42:23.836" v="604" actId="207"/>
          <ac:spMkLst>
            <pc:docMk/>
            <pc:sldMk cId="3468030754" sldId="257"/>
            <ac:spMk id="2" creationId="{79215A2B-6189-47EA-A532-A4A3D68B59E5}"/>
          </ac:spMkLst>
        </pc:spChg>
        <pc:spChg chg="mod">
          <ac:chgData name="Максим Крымзов" userId="b832d8b54a469c44" providerId="LiveId" clId="{535F6069-104A-4C6C-9B14-D10CEFFA430F}" dt="2024-12-09T08:46:08.047" v="677" actId="27636"/>
          <ac:spMkLst>
            <pc:docMk/>
            <pc:sldMk cId="3468030754" sldId="257"/>
            <ac:spMk id="3" creationId="{14B3583C-F576-44D3-A075-655AB532D1C2}"/>
          </ac:spMkLst>
        </pc:spChg>
        <pc:spChg chg="add mod">
          <ac:chgData name="Максим Крымзов" userId="b832d8b54a469c44" providerId="LiveId" clId="{535F6069-104A-4C6C-9B14-D10CEFFA430F}" dt="2024-12-09T08:43:09.340" v="616" actId="1076"/>
          <ac:spMkLst>
            <pc:docMk/>
            <pc:sldMk cId="3468030754" sldId="257"/>
            <ac:spMk id="4" creationId="{701A406F-5C49-4DB6-879A-2F3C2D204CBC}"/>
          </ac:spMkLst>
        </pc:spChg>
        <pc:spChg chg="add mod">
          <ac:chgData name="Максим Крымзов" userId="b832d8b54a469c44" providerId="LiveId" clId="{535F6069-104A-4C6C-9B14-D10CEFFA430F}" dt="2024-12-09T08:53:43.484" v="758" actId="207"/>
          <ac:spMkLst>
            <pc:docMk/>
            <pc:sldMk cId="3468030754" sldId="257"/>
            <ac:spMk id="5" creationId="{4737E19A-CFB2-44B5-B616-FF2C1159B750}"/>
          </ac:spMkLst>
        </pc:spChg>
        <pc:spChg chg="add mod">
          <ac:chgData name="Максим Крымзов" userId="b832d8b54a469c44" providerId="LiveId" clId="{535F6069-104A-4C6C-9B14-D10CEFFA430F}" dt="2024-12-09T08:45:18.583" v="665" actId="1076"/>
          <ac:spMkLst>
            <pc:docMk/>
            <pc:sldMk cId="3468030754" sldId="257"/>
            <ac:spMk id="6" creationId="{F2A7CF27-3F27-489C-AEC3-39E498B21099}"/>
          </ac:spMkLst>
        </pc:spChg>
        <pc:spChg chg="mod">
          <ac:chgData name="Максим Крымзов" userId="b832d8b54a469c44" providerId="LiveId" clId="{535F6069-104A-4C6C-9B14-D10CEFFA430F}" dt="2024-12-09T08:45:27.719" v="669" actId="1076"/>
          <ac:spMkLst>
            <pc:docMk/>
            <pc:sldMk cId="3468030754" sldId="257"/>
            <ac:spMk id="8" creationId="{1516A576-B873-4E97-A075-3B5369FAC11C}"/>
          </ac:spMkLst>
        </pc:spChg>
        <pc:spChg chg="add mod">
          <ac:chgData name="Максим Крымзов" userId="b832d8b54a469c44" providerId="LiveId" clId="{535F6069-104A-4C6C-9B14-D10CEFFA430F}" dt="2024-12-09T08:46:29.486" v="684" actId="1076"/>
          <ac:spMkLst>
            <pc:docMk/>
            <pc:sldMk cId="3468030754" sldId="257"/>
            <ac:spMk id="76" creationId="{FBBA8864-7914-48FD-8C31-26D5C4C0D1C8}"/>
          </ac:spMkLst>
        </pc:spChg>
        <pc:grpChg chg="add mod">
          <ac:chgData name="Максим Крымзов" userId="b832d8b54a469c44" providerId="LiveId" clId="{535F6069-104A-4C6C-9B14-D10CEFFA430F}" dt="2024-12-09T08:45:24.294" v="667" actId="14100"/>
          <ac:grpSpMkLst>
            <pc:docMk/>
            <pc:sldMk cId="3468030754" sldId="257"/>
            <ac:grpSpMk id="7" creationId="{58C785B4-85F2-4D6D-BBBE-990150605965}"/>
          </ac:grpSpMkLst>
        </pc:grpChg>
        <pc:grpChg chg="mod">
          <ac:chgData name="Максим Крымзов" userId="b832d8b54a469c44" providerId="LiveId" clId="{535F6069-104A-4C6C-9B14-D10CEFFA430F}" dt="2024-12-09T08:45:24.294" v="667" actId="14100"/>
          <ac:grpSpMkLst>
            <pc:docMk/>
            <pc:sldMk cId="3468030754" sldId="257"/>
            <ac:grpSpMk id="9" creationId="{FDD134F4-CCFB-489D-8429-4D5C6600162E}"/>
          </ac:grpSpMkLst>
        </pc:grpChg>
      </pc:sldChg>
      <pc:sldChg chg="addSp modSp new mod">
        <pc:chgData name="Максим Крымзов" userId="b832d8b54a469c44" providerId="LiveId" clId="{535F6069-104A-4C6C-9B14-D10CEFFA430F}" dt="2024-12-09T08:54:23.639" v="769" actId="1076"/>
        <pc:sldMkLst>
          <pc:docMk/>
          <pc:sldMk cId="224259337" sldId="258"/>
        </pc:sldMkLst>
        <pc:spChg chg="mod">
          <ac:chgData name="Максим Крымзов" userId="b832d8b54a469c44" providerId="LiveId" clId="{535F6069-104A-4C6C-9B14-D10CEFFA430F}" dt="2024-12-09T08:54:23.639" v="769" actId="1076"/>
          <ac:spMkLst>
            <pc:docMk/>
            <pc:sldMk cId="224259337" sldId="258"/>
            <ac:spMk id="2" creationId="{B4A9251A-CFF9-483F-A59D-FCDD17C76B8F}"/>
          </ac:spMkLst>
        </pc:spChg>
        <pc:spChg chg="mod">
          <ac:chgData name="Максим Крымзов" userId="b832d8b54a469c44" providerId="LiveId" clId="{535F6069-104A-4C6C-9B14-D10CEFFA430F}" dt="2024-12-09T08:53:51.068" v="759" actId="14100"/>
          <ac:spMkLst>
            <pc:docMk/>
            <pc:sldMk cId="224259337" sldId="258"/>
            <ac:spMk id="3" creationId="{72FCA15C-03B4-47D4-8544-C8F5E5C46060}"/>
          </ac:spMkLst>
        </pc:spChg>
        <pc:spChg chg="add mod ord">
          <ac:chgData name="Максим Крымзов" userId="b832d8b54a469c44" providerId="LiveId" clId="{535F6069-104A-4C6C-9B14-D10CEFFA430F}" dt="2024-12-09T08:54:13.296" v="766" actId="14100"/>
          <ac:spMkLst>
            <pc:docMk/>
            <pc:sldMk cId="224259337" sldId="258"/>
            <ac:spMk id="5" creationId="{EA1E6039-3E30-4D39-BA4B-06032ED57A55}"/>
          </ac:spMkLst>
        </pc:spChg>
        <pc:picChg chg="add mod">
          <ac:chgData name="Максим Крымзов" userId="b832d8b54a469c44" providerId="LiveId" clId="{535F6069-104A-4C6C-9B14-D10CEFFA430F}" dt="2024-12-09T08:52:30.436" v="751" actId="1076"/>
          <ac:picMkLst>
            <pc:docMk/>
            <pc:sldMk cId="224259337" sldId="258"/>
            <ac:picMk id="1026" creationId="{03AE7D56-FF5F-460F-BFA5-DCB386598058}"/>
          </ac:picMkLst>
        </pc:picChg>
      </pc:sldChg>
      <pc:sldChg chg="addSp delSp modSp new mod modAnim">
        <pc:chgData name="Максим Крымзов" userId="b832d8b54a469c44" providerId="LiveId" clId="{535F6069-104A-4C6C-9B14-D10CEFFA430F}" dt="2024-12-09T09:08:59.630" v="926" actId="14100"/>
        <pc:sldMkLst>
          <pc:docMk/>
          <pc:sldMk cId="3048337963" sldId="259"/>
        </pc:sldMkLst>
        <pc:spChg chg="mod">
          <ac:chgData name="Максим Крымзов" userId="b832d8b54a469c44" providerId="LiveId" clId="{535F6069-104A-4C6C-9B14-D10CEFFA430F}" dt="2024-12-09T09:08:55.714" v="925" actId="1076"/>
          <ac:spMkLst>
            <pc:docMk/>
            <pc:sldMk cId="3048337963" sldId="259"/>
            <ac:spMk id="2" creationId="{91E97429-9EEA-42C9-A847-6EE5919DEEED}"/>
          </ac:spMkLst>
        </pc:spChg>
        <pc:spChg chg="add mod ord">
          <ac:chgData name="Максим Крымзов" userId="b832d8b54a469c44" providerId="LiveId" clId="{535F6069-104A-4C6C-9B14-D10CEFFA430F}" dt="2024-12-09T08:52:46.758" v="755" actId="14100"/>
          <ac:spMkLst>
            <pc:docMk/>
            <pc:sldMk cId="3048337963" sldId="259"/>
            <ac:spMk id="3" creationId="{66074A2C-D6A5-4C96-B4D7-B2B085C44E75}"/>
          </ac:spMkLst>
        </pc:spChg>
        <pc:spChg chg="del">
          <ac:chgData name="Максим Крымзов" userId="b832d8b54a469c44" providerId="LiveId" clId="{535F6069-104A-4C6C-9B14-D10CEFFA430F}" dt="2024-12-09T07:58:23.821" v="101"/>
          <ac:spMkLst>
            <pc:docMk/>
            <pc:sldMk cId="3048337963" sldId="259"/>
            <ac:spMk id="3" creationId="{DC36D3EF-41D1-4F7D-AFE5-CC65F6542463}"/>
          </ac:spMkLst>
        </pc:spChg>
        <pc:spChg chg="add del mod">
          <ac:chgData name="Максим Крымзов" userId="b832d8b54a469c44" providerId="LiveId" clId="{535F6069-104A-4C6C-9B14-D10CEFFA430F}" dt="2024-12-09T08:52:41.664" v="754" actId="20577"/>
          <ac:spMkLst>
            <pc:docMk/>
            <pc:sldMk cId="3048337963" sldId="259"/>
            <ac:spMk id="5" creationId="{E9F46891-F17F-4D0A-B451-EFCE88355B87}"/>
          </ac:spMkLst>
        </pc:spChg>
        <pc:spChg chg="add del mod">
          <ac:chgData name="Максим Крымзов" userId="b832d8b54a469c44" providerId="LiveId" clId="{535F6069-104A-4C6C-9B14-D10CEFFA430F}" dt="2024-12-09T08:48:35.791" v="710" actId="478"/>
          <ac:spMkLst>
            <pc:docMk/>
            <pc:sldMk cId="3048337963" sldId="259"/>
            <ac:spMk id="6" creationId="{BDAEC82A-D804-4979-8C32-4CE09B047E1F}"/>
          </ac:spMkLst>
        </pc:spChg>
        <pc:grpChg chg="add mod">
          <ac:chgData name="Максим Крымзов" userId="b832d8b54a469c44" providerId="LiveId" clId="{535F6069-104A-4C6C-9B14-D10CEFFA430F}" dt="2024-12-09T08:52:37.988" v="753" actId="1036"/>
          <ac:grpSpMkLst>
            <pc:docMk/>
            <pc:sldMk cId="3048337963" sldId="259"/>
            <ac:grpSpMk id="7" creationId="{205EE0B2-E0D5-4FEE-8497-DBA7770C52D2}"/>
          </ac:grpSpMkLst>
        </pc:grpChg>
        <pc:picChg chg="add mod">
          <ac:chgData name="Максим Крымзов" userId="b832d8b54a469c44" providerId="LiveId" clId="{535F6069-104A-4C6C-9B14-D10CEFFA430F}" dt="2024-12-09T09:08:59.630" v="926" actId="14100"/>
          <ac:picMkLst>
            <pc:docMk/>
            <pc:sldMk cId="3048337963" sldId="259"/>
            <ac:picMk id="4" creationId="{CFC3AAD6-F2AC-46EB-91CA-B6D06A6749BE}"/>
          </ac:picMkLst>
        </pc:picChg>
      </pc:sldChg>
      <pc:sldChg chg="addSp delSp modSp new mod ord modAnim">
        <pc:chgData name="Максим Крымзов" userId="b832d8b54a469c44" providerId="LiveId" clId="{535F6069-104A-4C6C-9B14-D10CEFFA430F}" dt="2024-12-09T09:39:53.940" v="1182" actId="1076"/>
        <pc:sldMkLst>
          <pc:docMk/>
          <pc:sldMk cId="423270953" sldId="260"/>
        </pc:sldMkLst>
        <pc:spChg chg="mod">
          <ac:chgData name="Максим Крымзов" userId="b832d8b54a469c44" providerId="LiveId" clId="{535F6069-104A-4C6C-9B14-D10CEFFA430F}" dt="2024-12-09T08:50:53.664" v="743" actId="1076"/>
          <ac:spMkLst>
            <pc:docMk/>
            <pc:sldMk cId="423270953" sldId="260"/>
            <ac:spMk id="2" creationId="{6EEDB64C-BF1C-469D-B541-F3A966D50126}"/>
          </ac:spMkLst>
        </pc:spChg>
        <pc:spChg chg="del">
          <ac:chgData name="Максим Крымзов" userId="b832d8b54a469c44" providerId="LiveId" clId="{535F6069-104A-4C6C-9B14-D10CEFFA430F}" dt="2024-12-09T07:59:59.952" v="129"/>
          <ac:spMkLst>
            <pc:docMk/>
            <pc:sldMk cId="423270953" sldId="260"/>
            <ac:spMk id="3" creationId="{9BB3F5A8-2357-46C7-B54F-53C3E63B3C52}"/>
          </ac:spMkLst>
        </pc:spChg>
        <pc:spChg chg="add del mod">
          <ac:chgData name="Максим Крымзов" userId="b832d8b54a469c44" providerId="LiveId" clId="{535F6069-104A-4C6C-9B14-D10CEFFA430F}" dt="2024-12-09T08:02:01.980" v="139" actId="478"/>
          <ac:spMkLst>
            <pc:docMk/>
            <pc:sldMk cId="423270953" sldId="260"/>
            <ac:spMk id="4" creationId="{43A00838-050A-4F31-8342-ABB5BE0325D7}"/>
          </ac:spMkLst>
        </pc:spChg>
        <pc:spChg chg="add del mod">
          <ac:chgData name="Максим Крымзов" userId="b832d8b54a469c44" providerId="LiveId" clId="{535F6069-104A-4C6C-9B14-D10CEFFA430F}" dt="2024-12-09T08:02:08.174" v="142" actId="478"/>
          <ac:spMkLst>
            <pc:docMk/>
            <pc:sldMk cId="423270953" sldId="260"/>
            <ac:spMk id="5" creationId="{43268E46-ACEB-4CCD-96B1-F8976C6A7321}"/>
          </ac:spMkLst>
        </pc:spChg>
        <pc:spChg chg="add del mod">
          <ac:chgData name="Максим Крымзов" userId="b832d8b54a469c44" providerId="LiveId" clId="{535F6069-104A-4C6C-9B14-D10CEFFA430F}" dt="2024-12-09T08:50:51.200" v="742" actId="478"/>
          <ac:spMkLst>
            <pc:docMk/>
            <pc:sldMk cId="423270953" sldId="260"/>
            <ac:spMk id="158" creationId="{379EA9F6-9442-4583-816B-A356C21841F5}"/>
          </ac:spMkLst>
        </pc:spChg>
        <pc:spChg chg="mod">
          <ac:chgData name="Максим Крымзов" userId="b832d8b54a469c44" providerId="LiveId" clId="{535F6069-104A-4C6C-9B14-D10CEFFA430F}" dt="2024-12-09T09:00:08.451" v="791" actId="20577"/>
          <ac:spMkLst>
            <pc:docMk/>
            <pc:sldMk cId="423270953" sldId="260"/>
            <ac:spMk id="288" creationId="{B304288F-3800-4F54-8732-D8969A59B5D0}"/>
          </ac:spMkLst>
        </pc:spChg>
        <pc:spChg chg="mod">
          <ac:chgData name="Максим Крымзов" userId="b832d8b54a469c44" providerId="LiveId" clId="{535F6069-104A-4C6C-9B14-D10CEFFA430F}" dt="2024-12-09T08:59:14.920" v="776"/>
          <ac:spMkLst>
            <pc:docMk/>
            <pc:sldMk cId="423270953" sldId="260"/>
            <ac:spMk id="289" creationId="{7FE5C89F-E870-47CA-BA17-AA32B05A796E}"/>
          </ac:spMkLst>
        </pc:spChg>
        <pc:spChg chg="mod">
          <ac:chgData name="Максим Крымзов" userId="b832d8b54a469c44" providerId="LiveId" clId="{535F6069-104A-4C6C-9B14-D10CEFFA430F}" dt="2024-12-09T09:00:07.360" v="790" actId="20577"/>
          <ac:spMkLst>
            <pc:docMk/>
            <pc:sldMk cId="423270953" sldId="260"/>
            <ac:spMk id="291" creationId="{1BD88717-FF36-41A3-9E7D-DC69832B5576}"/>
          </ac:spMkLst>
        </pc:spChg>
        <pc:spChg chg="mod">
          <ac:chgData name="Максим Крымзов" userId="b832d8b54a469c44" providerId="LiveId" clId="{535F6069-104A-4C6C-9B14-D10CEFFA430F}" dt="2024-12-09T08:59:10.233" v="775"/>
          <ac:spMkLst>
            <pc:docMk/>
            <pc:sldMk cId="423270953" sldId="260"/>
            <ac:spMk id="292" creationId="{D5073577-F1C2-478E-8009-BA8B4E6F4835}"/>
          </ac:spMkLst>
        </pc:spChg>
        <pc:spChg chg="mod">
          <ac:chgData name="Максим Крымзов" userId="b832d8b54a469c44" providerId="LiveId" clId="{535F6069-104A-4C6C-9B14-D10CEFFA430F}" dt="2024-12-09T09:39:49.181" v="1181" actId="1076"/>
          <ac:spMkLst>
            <pc:docMk/>
            <pc:sldMk cId="423270953" sldId="260"/>
            <ac:spMk id="294" creationId="{B6767650-1108-4276-B667-2AC3D5B72711}"/>
          </ac:spMkLst>
        </pc:spChg>
        <pc:spChg chg="mod">
          <ac:chgData name="Максим Крымзов" userId="b832d8b54a469c44" providerId="LiveId" clId="{535F6069-104A-4C6C-9B14-D10CEFFA430F}" dt="2024-12-09T08:59:00.925" v="773"/>
          <ac:spMkLst>
            <pc:docMk/>
            <pc:sldMk cId="423270953" sldId="260"/>
            <ac:spMk id="295" creationId="{7A1711C8-0DCA-4107-B5A8-A3D39C7C5664}"/>
          </ac:spMkLst>
        </pc:spChg>
        <pc:spChg chg="mod">
          <ac:chgData name="Максим Крымзов" userId="b832d8b54a469c44" providerId="LiveId" clId="{535F6069-104A-4C6C-9B14-D10CEFFA430F}" dt="2024-12-09T09:39:53.940" v="1182" actId="1076"/>
          <ac:spMkLst>
            <pc:docMk/>
            <pc:sldMk cId="423270953" sldId="260"/>
            <ac:spMk id="297" creationId="{8F89109F-DC8C-4A01-B7F2-8A7B799AB188}"/>
          </ac:spMkLst>
        </pc:spChg>
        <pc:spChg chg="mod">
          <ac:chgData name="Максим Крымзов" userId="b832d8b54a469c44" providerId="LiveId" clId="{535F6069-104A-4C6C-9B14-D10CEFFA430F}" dt="2024-12-09T08:58:55.723" v="772"/>
          <ac:spMkLst>
            <pc:docMk/>
            <pc:sldMk cId="423270953" sldId="260"/>
            <ac:spMk id="298" creationId="{35ED2BFC-DE59-43C4-BD4D-2D4679A0CBFF}"/>
          </ac:spMkLst>
        </pc:spChg>
        <pc:spChg chg="mod">
          <ac:chgData name="Максим Крымзов" userId="b832d8b54a469c44" providerId="LiveId" clId="{535F6069-104A-4C6C-9B14-D10CEFFA430F}" dt="2024-12-09T09:00:06" v="789" actId="6549"/>
          <ac:spMkLst>
            <pc:docMk/>
            <pc:sldMk cId="423270953" sldId="260"/>
            <ac:spMk id="300" creationId="{E9880A16-CE21-42DA-8C68-1E32F77B686D}"/>
          </ac:spMkLst>
        </pc:spChg>
        <pc:spChg chg="mod">
          <ac:chgData name="Максим Крымзов" userId="b832d8b54a469c44" providerId="LiveId" clId="{535F6069-104A-4C6C-9B14-D10CEFFA430F}" dt="2024-12-09T08:59:54.397" v="785" actId="27636"/>
          <ac:spMkLst>
            <pc:docMk/>
            <pc:sldMk cId="423270953" sldId="260"/>
            <ac:spMk id="301" creationId="{C16CC326-276B-42D9-BFD8-0413B862E569}"/>
          </ac:spMkLst>
        </pc:spChg>
        <pc:grpChg chg="add del">
          <ac:chgData name="Максим Крымзов" userId="b832d8b54a469c44" providerId="LiveId" clId="{535F6069-104A-4C6C-9B14-D10CEFFA430F}" dt="2024-12-09T08:50:32.235" v="739"/>
          <ac:grpSpMkLst>
            <pc:docMk/>
            <pc:sldMk cId="423270953" sldId="260"/>
            <ac:grpSpMk id="4" creationId="{20609DB6-DD8D-4C8C-92C5-FC310DB6D2E1}"/>
          </ac:grpSpMkLst>
        </pc:grpChg>
        <pc:grpChg chg="add del mod">
          <ac:chgData name="Максим Крымзов" userId="b832d8b54a469c44" providerId="LiveId" clId="{535F6069-104A-4C6C-9B14-D10CEFFA430F}" dt="2024-12-09T08:50:32.235" v="739"/>
          <ac:grpSpMkLst>
            <pc:docMk/>
            <pc:sldMk cId="423270953" sldId="260"/>
            <ac:grpSpMk id="7" creationId="{6100F9EE-7BFF-4340-B535-D675C9109BEE}"/>
          </ac:grpSpMkLst>
        </pc:grpChg>
        <pc:grpChg chg="add del mod">
          <ac:chgData name="Максим Крымзов" userId="b832d8b54a469c44" providerId="LiveId" clId="{535F6069-104A-4C6C-9B14-D10CEFFA430F}" dt="2024-12-09T08:50:32.235" v="739"/>
          <ac:grpSpMkLst>
            <pc:docMk/>
            <pc:sldMk cId="423270953" sldId="260"/>
            <ac:grpSpMk id="10" creationId="{57864A82-BEC5-4021-8071-AC2DFBD3B8E5}"/>
          </ac:grpSpMkLst>
        </pc:grpChg>
        <pc:grpChg chg="add del mod">
          <ac:chgData name="Максим Крымзов" userId="b832d8b54a469c44" providerId="LiveId" clId="{535F6069-104A-4C6C-9B14-D10CEFFA430F}" dt="2024-12-09T08:50:32.235" v="739"/>
          <ac:grpSpMkLst>
            <pc:docMk/>
            <pc:sldMk cId="423270953" sldId="260"/>
            <ac:grpSpMk id="13" creationId="{45B418AD-E883-49EE-8666-D42A0BE4BE7D}"/>
          </ac:grpSpMkLst>
        </pc:grpChg>
        <pc:grpChg chg="add del mod">
          <ac:chgData name="Максим Крымзов" userId="b832d8b54a469c44" providerId="LiveId" clId="{535F6069-104A-4C6C-9B14-D10CEFFA430F}" dt="2024-12-09T08:50:32.235" v="739"/>
          <ac:grpSpMkLst>
            <pc:docMk/>
            <pc:sldMk cId="423270953" sldId="260"/>
            <ac:grpSpMk id="17" creationId="{8BB9DE5C-7424-4F80-8065-9C241D1BA260}"/>
          </ac:grpSpMkLst>
        </pc:grpChg>
        <pc:grpChg chg="add del mod">
          <ac:chgData name="Максим Крымзов" userId="b832d8b54a469c44" providerId="LiveId" clId="{535F6069-104A-4C6C-9B14-D10CEFFA430F}" dt="2024-12-09T08:50:32.235" v="739"/>
          <ac:grpSpMkLst>
            <pc:docMk/>
            <pc:sldMk cId="423270953" sldId="260"/>
            <ac:grpSpMk id="20" creationId="{A14B9C4B-EDD5-404D-8F9F-AE9E350B0E1F}"/>
          </ac:grpSpMkLst>
        </pc:grpChg>
        <pc:grpChg chg="add del mod">
          <ac:chgData name="Максим Крымзов" userId="b832d8b54a469c44" providerId="LiveId" clId="{535F6069-104A-4C6C-9B14-D10CEFFA430F}" dt="2024-12-09T08:50:32.235" v="739"/>
          <ac:grpSpMkLst>
            <pc:docMk/>
            <pc:sldMk cId="423270953" sldId="260"/>
            <ac:grpSpMk id="23" creationId="{8315F016-28B8-46E4-A783-17E608234867}"/>
          </ac:grpSpMkLst>
        </pc:grpChg>
        <pc:grpChg chg="mod">
          <ac:chgData name="Максим Крымзов" userId="b832d8b54a469c44" providerId="LiveId" clId="{535F6069-104A-4C6C-9B14-D10CEFFA430F}" dt="2024-12-09T08:50:31.608" v="737" actId="1076"/>
          <ac:grpSpMkLst>
            <pc:docMk/>
            <pc:sldMk cId="423270953" sldId="260"/>
            <ac:grpSpMk id="25" creationId="{26A8E0EF-288E-470F-BB3A-127D9816DAF2}"/>
          </ac:grpSpMkLst>
        </pc:grpChg>
        <pc:grpChg chg="add del mod">
          <ac:chgData name="Максим Крымзов" userId="b832d8b54a469c44" providerId="LiveId" clId="{535F6069-104A-4C6C-9B14-D10CEFFA430F}" dt="2024-12-09T08:50:31.935" v="738"/>
          <ac:grpSpMkLst>
            <pc:docMk/>
            <pc:sldMk cId="423270953" sldId="260"/>
            <ac:grpSpMk id="30" creationId="{78DFF62F-DCA9-4D6E-8D65-EA84026BEB7A}"/>
          </ac:grpSpMkLst>
        </pc:grpChg>
        <pc:grpChg chg="mod">
          <ac:chgData name="Максим Крымзов" userId="b832d8b54a469c44" providerId="LiveId" clId="{535F6069-104A-4C6C-9B14-D10CEFFA430F}" dt="2024-12-09T08:50:31.608" v="737" actId="1076"/>
          <ac:grpSpMkLst>
            <pc:docMk/>
            <pc:sldMk cId="423270953" sldId="260"/>
            <ac:grpSpMk id="35" creationId="{1F0E9DE5-06D2-4574-A7D8-16532CD3A3E5}"/>
          </ac:grpSpMkLst>
        </pc:grpChg>
        <pc:grpChg chg="mod">
          <ac:chgData name="Максим Крымзов" userId="b832d8b54a469c44" providerId="LiveId" clId="{535F6069-104A-4C6C-9B14-D10CEFFA430F}" dt="2024-12-09T08:50:31.608" v="737" actId="1076"/>
          <ac:grpSpMkLst>
            <pc:docMk/>
            <pc:sldMk cId="423270953" sldId="260"/>
            <ac:grpSpMk id="36" creationId="{82DC3CCC-E8AE-4E9C-B9FB-210BEFE3E264}"/>
          </ac:grpSpMkLst>
        </pc:grpChg>
        <pc:grpChg chg="mod">
          <ac:chgData name="Максим Крымзов" userId="b832d8b54a469c44" providerId="LiveId" clId="{535F6069-104A-4C6C-9B14-D10CEFFA430F}" dt="2024-12-09T08:50:31.608" v="737" actId="1076"/>
          <ac:grpSpMkLst>
            <pc:docMk/>
            <pc:sldMk cId="423270953" sldId="260"/>
            <ac:grpSpMk id="37" creationId="{625A29A8-3C69-41C0-97EB-C1727CDF7A26}"/>
          </ac:grpSpMkLst>
        </pc:grpChg>
        <pc:grpChg chg="mod">
          <ac:chgData name="Максим Крымзов" userId="b832d8b54a469c44" providerId="LiveId" clId="{535F6069-104A-4C6C-9B14-D10CEFFA430F}" dt="2024-12-09T08:50:31.608" v="737" actId="1076"/>
          <ac:grpSpMkLst>
            <pc:docMk/>
            <pc:sldMk cId="423270953" sldId="260"/>
            <ac:grpSpMk id="38" creationId="{C29DAB92-8523-47EC-88DE-2EB404803D45}"/>
          </ac:grpSpMkLst>
        </pc:grpChg>
        <pc:grpChg chg="mod">
          <ac:chgData name="Максим Крымзов" userId="b832d8b54a469c44" providerId="LiveId" clId="{535F6069-104A-4C6C-9B14-D10CEFFA430F}" dt="2024-12-09T08:50:31.608" v="737" actId="1076"/>
          <ac:grpSpMkLst>
            <pc:docMk/>
            <pc:sldMk cId="423270953" sldId="260"/>
            <ac:grpSpMk id="39" creationId="{9467F927-BF38-458E-8B14-9E865A8A4247}"/>
          </ac:grpSpMkLst>
        </pc:grpChg>
        <pc:grpChg chg="mod">
          <ac:chgData name="Максим Крымзов" userId="b832d8b54a469c44" providerId="LiveId" clId="{535F6069-104A-4C6C-9B14-D10CEFFA430F}" dt="2024-12-09T08:50:31.608" v="737" actId="1076"/>
          <ac:grpSpMkLst>
            <pc:docMk/>
            <pc:sldMk cId="423270953" sldId="260"/>
            <ac:grpSpMk id="41" creationId="{5FCA6976-775E-4B0F-AE86-9E53F4176BE6}"/>
          </ac:grpSpMkLst>
        </pc:grpChg>
        <pc:grpChg chg="add mod">
          <ac:chgData name="Максим Крымзов" userId="b832d8b54a469c44" providerId="LiveId" clId="{535F6069-104A-4C6C-9B14-D10CEFFA430F}" dt="2024-12-09T08:50:47.400" v="741" actId="1076"/>
          <ac:grpSpMkLst>
            <pc:docMk/>
            <pc:sldMk cId="423270953" sldId="260"/>
            <ac:grpSpMk id="159" creationId="{B0D2FDC2-278E-44F4-AA75-18E0BD80CEC2}"/>
          </ac:grpSpMkLst>
        </pc:grpChg>
        <pc:grpChg chg="mod">
          <ac:chgData name="Максим Крымзов" userId="b832d8b54a469c44" providerId="LiveId" clId="{535F6069-104A-4C6C-9B14-D10CEFFA430F}" dt="2024-12-09T08:50:47.400" v="741" actId="1076"/>
          <ac:grpSpMkLst>
            <pc:docMk/>
            <pc:sldMk cId="423270953" sldId="260"/>
            <ac:grpSpMk id="164" creationId="{AFEFA07F-4BDC-4874-AFA6-117D781ECF94}"/>
          </ac:grpSpMkLst>
        </pc:grpChg>
        <pc:grpChg chg="mod">
          <ac:chgData name="Максим Крымзов" userId="b832d8b54a469c44" providerId="LiveId" clId="{535F6069-104A-4C6C-9B14-D10CEFFA430F}" dt="2024-12-09T08:50:47.400" v="741" actId="1076"/>
          <ac:grpSpMkLst>
            <pc:docMk/>
            <pc:sldMk cId="423270953" sldId="260"/>
            <ac:grpSpMk id="165" creationId="{28E0A053-8253-4F47-9F11-E8A54725565D}"/>
          </ac:grpSpMkLst>
        </pc:grpChg>
        <pc:grpChg chg="mod">
          <ac:chgData name="Максим Крымзов" userId="b832d8b54a469c44" providerId="LiveId" clId="{535F6069-104A-4C6C-9B14-D10CEFFA430F}" dt="2024-12-09T08:50:47.400" v="741" actId="1076"/>
          <ac:grpSpMkLst>
            <pc:docMk/>
            <pc:sldMk cId="423270953" sldId="260"/>
            <ac:grpSpMk id="166" creationId="{68E76419-C4F9-4AE5-8C8B-1C66FFE78F70}"/>
          </ac:grpSpMkLst>
        </pc:grpChg>
        <pc:grpChg chg="mod">
          <ac:chgData name="Максим Крымзов" userId="b832d8b54a469c44" providerId="LiveId" clId="{535F6069-104A-4C6C-9B14-D10CEFFA430F}" dt="2024-12-09T08:50:47.400" v="741" actId="1076"/>
          <ac:grpSpMkLst>
            <pc:docMk/>
            <pc:sldMk cId="423270953" sldId="260"/>
            <ac:grpSpMk id="167" creationId="{96BFA963-5B3D-4ECD-A354-58992774CAF1}"/>
          </ac:grpSpMkLst>
        </pc:grpChg>
        <pc:grpChg chg="mod">
          <ac:chgData name="Максим Крымзов" userId="b832d8b54a469c44" providerId="LiveId" clId="{535F6069-104A-4C6C-9B14-D10CEFFA430F}" dt="2024-12-09T08:50:47.400" v="741" actId="1076"/>
          <ac:grpSpMkLst>
            <pc:docMk/>
            <pc:sldMk cId="423270953" sldId="260"/>
            <ac:grpSpMk id="168" creationId="{CE03C035-EBAF-4DE8-B7C5-F1642F5AB22E}"/>
          </ac:grpSpMkLst>
        </pc:grpChg>
        <pc:grpChg chg="mod">
          <ac:chgData name="Максим Крымзов" userId="b832d8b54a469c44" providerId="LiveId" clId="{535F6069-104A-4C6C-9B14-D10CEFFA430F}" dt="2024-12-09T08:50:47.400" v="741" actId="1076"/>
          <ac:grpSpMkLst>
            <pc:docMk/>
            <pc:sldMk cId="423270953" sldId="260"/>
            <ac:grpSpMk id="170" creationId="{7A1CC354-BB47-48D6-A61C-54FCEFE1616D}"/>
          </ac:grpSpMkLst>
        </pc:grpChg>
        <pc:grpChg chg="add mod">
          <ac:chgData name="Максим Крымзов" userId="b832d8b54a469c44" providerId="LiveId" clId="{535F6069-104A-4C6C-9B14-D10CEFFA430F}" dt="2024-12-09T08:50:47.400" v="741" actId="1076"/>
          <ac:grpSpMkLst>
            <pc:docMk/>
            <pc:sldMk cId="423270953" sldId="260"/>
            <ac:grpSpMk id="287" creationId="{2A511FDE-52AD-406B-BA60-D6621CDAE88A}"/>
          </ac:grpSpMkLst>
        </pc:grpChg>
        <pc:grpChg chg="add mod">
          <ac:chgData name="Максим Крымзов" userId="b832d8b54a469c44" providerId="LiveId" clId="{535F6069-104A-4C6C-9B14-D10CEFFA430F}" dt="2024-12-09T08:50:47.400" v="741" actId="1076"/>
          <ac:grpSpMkLst>
            <pc:docMk/>
            <pc:sldMk cId="423270953" sldId="260"/>
            <ac:grpSpMk id="290" creationId="{90545FE1-FA0D-4265-B0A2-C73BF1A13778}"/>
          </ac:grpSpMkLst>
        </pc:grpChg>
        <pc:grpChg chg="add mod">
          <ac:chgData name="Максим Крымзов" userId="b832d8b54a469c44" providerId="LiveId" clId="{535F6069-104A-4C6C-9B14-D10CEFFA430F}" dt="2024-12-09T08:50:47.400" v="741" actId="1076"/>
          <ac:grpSpMkLst>
            <pc:docMk/>
            <pc:sldMk cId="423270953" sldId="260"/>
            <ac:grpSpMk id="293" creationId="{E757A93A-7953-44CB-89BF-D0E5F21CD5AB}"/>
          </ac:grpSpMkLst>
        </pc:grpChg>
        <pc:grpChg chg="add mod">
          <ac:chgData name="Максим Крымзов" userId="b832d8b54a469c44" providerId="LiveId" clId="{535F6069-104A-4C6C-9B14-D10CEFFA430F}" dt="2024-12-09T08:50:47.400" v="741" actId="1076"/>
          <ac:grpSpMkLst>
            <pc:docMk/>
            <pc:sldMk cId="423270953" sldId="260"/>
            <ac:grpSpMk id="296" creationId="{6A5E39D9-2366-4650-A58A-2452D8687B98}"/>
          </ac:grpSpMkLst>
        </pc:grpChg>
        <pc:grpChg chg="add mod">
          <ac:chgData name="Максим Крымзов" userId="b832d8b54a469c44" providerId="LiveId" clId="{535F6069-104A-4C6C-9B14-D10CEFFA430F}" dt="2024-12-09T08:59:45.109" v="782" actId="14100"/>
          <ac:grpSpMkLst>
            <pc:docMk/>
            <pc:sldMk cId="423270953" sldId="260"/>
            <ac:grpSpMk id="299" creationId="{14BA6AF5-4539-4ECD-8DA0-F7DA3EB3569C}"/>
          </ac:grpSpMkLst>
        </pc:grpChg>
        <pc:grpChg chg="add mod">
          <ac:chgData name="Максим Крымзов" userId="b832d8b54a469c44" providerId="LiveId" clId="{535F6069-104A-4C6C-9B14-D10CEFFA430F}" dt="2024-12-09T08:50:47.400" v="741" actId="1076"/>
          <ac:grpSpMkLst>
            <pc:docMk/>
            <pc:sldMk cId="423270953" sldId="260"/>
            <ac:grpSpMk id="302" creationId="{4FD6BE68-EB8E-4502-9253-EB6272F5170B}"/>
          </ac:grpSpMkLst>
        </pc:grpChg>
        <pc:grpChg chg="add mod">
          <ac:chgData name="Максим Крымзов" userId="b832d8b54a469c44" providerId="LiveId" clId="{535F6069-104A-4C6C-9B14-D10CEFFA430F}" dt="2024-12-09T08:50:47.400" v="741" actId="1076"/>
          <ac:grpSpMkLst>
            <pc:docMk/>
            <pc:sldMk cId="423270953" sldId="260"/>
            <ac:grpSpMk id="305" creationId="{F2FB5240-EC14-4F3F-8BD5-692D8AE26134}"/>
          </ac:grpSpMkLst>
        </pc:grpChg>
        <pc:grpChg chg="add mod">
          <ac:chgData name="Максим Крымзов" userId="b832d8b54a469c44" providerId="LiveId" clId="{535F6069-104A-4C6C-9B14-D10CEFFA430F}" dt="2024-12-09T08:50:47.400" v="741" actId="1076"/>
          <ac:grpSpMkLst>
            <pc:docMk/>
            <pc:sldMk cId="423270953" sldId="260"/>
            <ac:grpSpMk id="309" creationId="{0AE536EE-A939-43CA-8FF9-955C533D5F52}"/>
          </ac:grpSpMkLst>
        </pc:grpChg>
        <pc:grpChg chg="add mod">
          <ac:chgData name="Максим Крымзов" userId="b832d8b54a469c44" providerId="LiveId" clId="{535F6069-104A-4C6C-9B14-D10CEFFA430F}" dt="2024-12-09T08:50:47.400" v="741" actId="1076"/>
          <ac:grpSpMkLst>
            <pc:docMk/>
            <pc:sldMk cId="423270953" sldId="260"/>
            <ac:grpSpMk id="312" creationId="{19120CE9-25BA-458A-85C4-8B2B02AD39D2}"/>
          </ac:grpSpMkLst>
        </pc:grpChg>
        <pc:grpChg chg="add mod">
          <ac:chgData name="Максим Крымзов" userId="b832d8b54a469c44" providerId="LiveId" clId="{535F6069-104A-4C6C-9B14-D10CEFFA430F}" dt="2024-12-09T08:50:47.400" v="741" actId="1076"/>
          <ac:grpSpMkLst>
            <pc:docMk/>
            <pc:sldMk cId="423270953" sldId="260"/>
            <ac:grpSpMk id="315" creationId="{C86F6594-0A11-493F-A3CE-7771C6D6E251}"/>
          </ac:grpSpMkLst>
        </pc:grpChg>
        <pc:grpChg chg="mod">
          <ac:chgData name="Максим Крымзов" userId="b832d8b54a469c44" providerId="LiveId" clId="{535F6069-104A-4C6C-9B14-D10CEFFA430F}" dt="2024-12-09T08:50:47.400" v="741" actId="1076"/>
          <ac:grpSpMkLst>
            <pc:docMk/>
            <pc:sldMk cId="423270953" sldId="260"/>
            <ac:grpSpMk id="317" creationId="{434959DC-F9CF-4CEF-8670-F21E9787AAD0}"/>
          </ac:grpSpMkLst>
        </pc:grpChg>
        <pc:picChg chg="add del mod">
          <ac:chgData name="Максим Крымзов" userId="b832d8b54a469c44" providerId="LiveId" clId="{535F6069-104A-4C6C-9B14-D10CEFFA430F}" dt="2024-12-09T08:02:22.460" v="144" actId="478"/>
          <ac:picMkLst>
            <pc:docMk/>
            <pc:sldMk cId="423270953" sldId="260"/>
            <ac:picMk id="1027" creationId="{F3CFA38C-85D6-4ACA-92BA-53117F7B55E3}"/>
          </ac:picMkLst>
        </pc:picChg>
        <pc:picChg chg="add del">
          <ac:chgData name="Максим Крымзов" userId="b832d8b54a469c44" providerId="LiveId" clId="{535F6069-104A-4C6C-9B14-D10CEFFA430F}" dt="2024-12-09T08:02:27.025" v="146" actId="478"/>
          <ac:picMkLst>
            <pc:docMk/>
            <pc:sldMk cId="423270953" sldId="260"/>
            <ac:picMk id="1029" creationId="{32A51882-15F2-4C8B-9FC5-C71D5DD7905F}"/>
          </ac:picMkLst>
        </pc:picChg>
        <pc:picChg chg="add del mod">
          <ac:chgData name="Максим Крымзов" userId="b832d8b54a469c44" providerId="LiveId" clId="{535F6069-104A-4C6C-9B14-D10CEFFA430F}" dt="2024-12-09T08:03:03.202" v="149" actId="478"/>
          <ac:picMkLst>
            <pc:docMk/>
            <pc:sldMk cId="423270953" sldId="260"/>
            <ac:picMk id="1031" creationId="{2528B206-623F-4432-8433-01654A0B6D56}"/>
          </ac:picMkLst>
        </pc:picChg>
        <pc:picChg chg="add del mod">
          <ac:chgData name="Максим Крымзов" userId="b832d8b54a469c44" providerId="LiveId" clId="{535F6069-104A-4C6C-9B14-D10CEFFA430F}" dt="2024-12-09T08:50:04.536" v="728" actId="478"/>
          <ac:picMkLst>
            <pc:docMk/>
            <pc:sldMk cId="423270953" sldId="260"/>
            <ac:picMk id="1033" creationId="{12878A5C-B610-457C-9BFB-6A020F27137D}"/>
          </ac:picMkLst>
        </pc:picChg>
      </pc:sldChg>
      <pc:sldChg chg="addSp delSp modSp new mod modAnim">
        <pc:chgData name="Максим Крымзов" userId="b832d8b54a469c44" providerId="LiveId" clId="{535F6069-104A-4C6C-9B14-D10CEFFA430F}" dt="2024-12-09T09:08:39.347" v="924" actId="1076"/>
        <pc:sldMkLst>
          <pc:docMk/>
          <pc:sldMk cId="2221487894" sldId="261"/>
        </pc:sldMkLst>
        <pc:spChg chg="mod">
          <ac:chgData name="Максим Крымзов" userId="b832d8b54a469c44" providerId="LiveId" clId="{535F6069-104A-4C6C-9B14-D10CEFFA430F}" dt="2024-12-09T09:08:39.347" v="924" actId="1076"/>
          <ac:spMkLst>
            <pc:docMk/>
            <pc:sldMk cId="2221487894" sldId="261"/>
            <ac:spMk id="2" creationId="{5F0DD10A-EE50-48D8-8CF8-EB660DF54F7C}"/>
          </ac:spMkLst>
        </pc:spChg>
        <pc:spChg chg="del">
          <ac:chgData name="Максим Крымзов" userId="b832d8b54a469c44" providerId="LiveId" clId="{535F6069-104A-4C6C-9B14-D10CEFFA430F}" dt="2024-12-09T08:08:11.681" v="157"/>
          <ac:spMkLst>
            <pc:docMk/>
            <pc:sldMk cId="2221487894" sldId="261"/>
            <ac:spMk id="3" creationId="{9DD422B8-A752-41E0-B1E4-BA03DAD9E228}"/>
          </ac:spMkLst>
        </pc:spChg>
        <pc:spChg chg="add mod">
          <ac:chgData name="Максим Крымзов" userId="b832d8b54a469c44" providerId="LiveId" clId="{535F6069-104A-4C6C-9B14-D10CEFFA430F}" dt="2024-12-09T09:03:10.212" v="844" actId="20577"/>
          <ac:spMkLst>
            <pc:docMk/>
            <pc:sldMk cId="2221487894" sldId="261"/>
            <ac:spMk id="4" creationId="{9B647696-4893-4E95-A023-D0632D7A0179}"/>
          </ac:spMkLst>
        </pc:spChg>
        <pc:spChg chg="add del mod">
          <ac:chgData name="Максим Крымзов" userId="b832d8b54a469c44" providerId="LiveId" clId="{535F6069-104A-4C6C-9B14-D10CEFFA430F}" dt="2024-12-09T08:09:34.984" v="172" actId="478"/>
          <ac:spMkLst>
            <pc:docMk/>
            <pc:sldMk cId="2221487894" sldId="261"/>
            <ac:spMk id="5" creationId="{7C6136E3-4210-4763-A5E3-DE5D810E77FE}"/>
          </ac:spMkLst>
        </pc:spChg>
        <pc:spChg chg="add mod ord">
          <ac:chgData name="Максим Крымзов" userId="b832d8b54a469c44" providerId="LiveId" clId="{535F6069-104A-4C6C-9B14-D10CEFFA430F}" dt="2024-12-09T09:03:01.989" v="838" actId="14100"/>
          <ac:spMkLst>
            <pc:docMk/>
            <pc:sldMk cId="2221487894" sldId="261"/>
            <ac:spMk id="5" creationId="{FC20F941-E6EC-4DFC-805B-83A2C773EF49}"/>
          </ac:spMkLst>
        </pc:spChg>
        <pc:spChg chg="add del">
          <ac:chgData name="Максим Крымзов" userId="b832d8b54a469c44" providerId="LiveId" clId="{535F6069-104A-4C6C-9B14-D10CEFFA430F}" dt="2024-12-09T09:03:51.149" v="847"/>
          <ac:spMkLst>
            <pc:docMk/>
            <pc:sldMk cId="2221487894" sldId="261"/>
            <ac:spMk id="10" creationId="{50359DE0-7B6D-452B-97D8-892BFD479039}"/>
          </ac:spMkLst>
        </pc:spChg>
        <pc:spChg chg="add mod">
          <ac:chgData name="Максим Крымзов" userId="b832d8b54a469c44" providerId="LiveId" clId="{535F6069-104A-4C6C-9B14-D10CEFFA430F}" dt="2024-12-09T09:04:35.466" v="853" actId="1076"/>
          <ac:spMkLst>
            <pc:docMk/>
            <pc:sldMk cId="2221487894" sldId="261"/>
            <ac:spMk id="15" creationId="{1F844390-686F-4B88-97DD-9269EA208712}"/>
          </ac:spMkLst>
        </pc:spChg>
        <pc:grpChg chg="add del mod">
          <ac:chgData name="Максим Крымзов" userId="b832d8b54a469c44" providerId="LiveId" clId="{535F6069-104A-4C6C-9B14-D10CEFFA430F}" dt="2024-12-09T09:00:46.091" v="799" actId="478"/>
          <ac:grpSpMkLst>
            <pc:docMk/>
            <pc:sldMk cId="2221487894" sldId="261"/>
            <ac:grpSpMk id="6" creationId="{E9266971-41E1-4D81-BC65-E7E1D1C0EE76}"/>
          </ac:grpSpMkLst>
        </pc:grpChg>
        <pc:grpChg chg="add del">
          <ac:chgData name="Максим Крымзов" userId="b832d8b54a469c44" providerId="LiveId" clId="{535F6069-104A-4C6C-9B14-D10CEFFA430F}" dt="2024-12-09T09:03:51.149" v="847"/>
          <ac:grpSpMkLst>
            <pc:docMk/>
            <pc:sldMk cId="2221487894" sldId="261"/>
            <ac:grpSpMk id="11" creationId="{3D512947-2578-479D-840C-6438C7DD7F92}"/>
          </ac:grpSpMkLst>
        </pc:grpChg>
        <pc:picChg chg="add del mod">
          <ac:chgData name="Максим Крымзов" userId="b832d8b54a469c44" providerId="LiveId" clId="{535F6069-104A-4C6C-9B14-D10CEFFA430F}" dt="2024-12-09T08:09:32.147" v="171" actId="478"/>
          <ac:picMkLst>
            <pc:docMk/>
            <pc:sldMk cId="2221487894" sldId="261"/>
            <ac:picMk id="2050" creationId="{011FB4BB-8F0A-4F34-BA31-9AE4BD436B69}"/>
          </ac:picMkLst>
        </pc:picChg>
        <pc:picChg chg="add mod">
          <ac:chgData name="Максим Крымзов" userId="b832d8b54a469c44" providerId="LiveId" clId="{535F6069-104A-4C6C-9B14-D10CEFFA430F}" dt="2024-12-09T09:03:17.413" v="845" actId="1076"/>
          <ac:picMkLst>
            <pc:docMk/>
            <pc:sldMk cId="2221487894" sldId="261"/>
            <ac:picMk id="2052" creationId="{E1732422-C4BC-42D0-9F62-BFABA8A89065}"/>
          </ac:picMkLst>
        </pc:picChg>
      </pc:sldChg>
      <pc:sldChg chg="addSp delSp modSp new mod modAnim">
        <pc:chgData name="Максим Крымзов" userId="b832d8b54a469c44" providerId="LiveId" clId="{535F6069-104A-4C6C-9B14-D10CEFFA430F}" dt="2024-12-09T09:16:39.094" v="962" actId="1076"/>
        <pc:sldMkLst>
          <pc:docMk/>
          <pc:sldMk cId="327182705" sldId="262"/>
        </pc:sldMkLst>
        <pc:spChg chg="add del mod">
          <ac:chgData name="Максим Крымзов" userId="b832d8b54a469c44" providerId="LiveId" clId="{535F6069-104A-4C6C-9B14-D10CEFFA430F}" dt="2024-12-09T09:05:28.720" v="863" actId="478"/>
          <ac:spMkLst>
            <pc:docMk/>
            <pc:sldMk cId="327182705" sldId="262"/>
            <ac:spMk id="2" creationId="{5F71B206-4AD0-4EEA-A838-4A463DE22D1F}"/>
          </ac:spMkLst>
        </pc:spChg>
        <pc:spChg chg="del">
          <ac:chgData name="Максим Крымзов" userId="b832d8b54a469c44" providerId="LiveId" clId="{535F6069-104A-4C6C-9B14-D10CEFFA430F}" dt="2024-12-09T08:10:19.643" v="178" actId="478"/>
          <ac:spMkLst>
            <pc:docMk/>
            <pc:sldMk cId="327182705" sldId="262"/>
            <ac:spMk id="2" creationId="{FF4A67DE-0F18-478A-B335-112964CD9DA0}"/>
          </ac:spMkLst>
        </pc:spChg>
        <pc:spChg chg="mod">
          <ac:chgData name="Максим Крымзов" userId="b832d8b54a469c44" providerId="LiveId" clId="{535F6069-104A-4C6C-9B14-D10CEFFA430F}" dt="2024-12-09T09:13:20.683" v="930" actId="20577"/>
          <ac:spMkLst>
            <pc:docMk/>
            <pc:sldMk cId="327182705" sldId="262"/>
            <ac:spMk id="3" creationId="{6076D077-41CE-4643-BCA3-7293FB5F28DB}"/>
          </ac:spMkLst>
        </pc:spChg>
        <pc:spChg chg="add mod">
          <ac:chgData name="Максим Крымзов" userId="b832d8b54a469c44" providerId="LiveId" clId="{535F6069-104A-4C6C-9B14-D10CEFFA430F}" dt="2024-12-09T09:16:39.094" v="962" actId="1076"/>
          <ac:spMkLst>
            <pc:docMk/>
            <pc:sldMk cId="327182705" sldId="262"/>
            <ac:spMk id="126" creationId="{1809475E-496E-4890-B9BE-3FA844EBD92F}"/>
          </ac:spMkLst>
        </pc:spChg>
        <pc:spChg chg="add mod ord">
          <ac:chgData name="Максим Крымзов" userId="b832d8b54a469c44" providerId="LiveId" clId="{535F6069-104A-4C6C-9B14-D10CEFFA430F}" dt="2024-12-09T09:07:55.554" v="916" actId="14100"/>
          <ac:spMkLst>
            <pc:docMk/>
            <pc:sldMk cId="327182705" sldId="262"/>
            <ac:spMk id="131" creationId="{F188B828-915C-4039-AD03-4906DDD9C26A}"/>
          </ac:spMkLst>
        </pc:spChg>
        <pc:grpChg chg="add mod">
          <ac:chgData name="Максим Крымзов" userId="b832d8b54a469c44" providerId="LiveId" clId="{535F6069-104A-4C6C-9B14-D10CEFFA430F}" dt="2024-12-09T09:05:05.171" v="857" actId="1076"/>
          <ac:grpSpMkLst>
            <pc:docMk/>
            <pc:sldMk cId="327182705" sldId="262"/>
            <ac:grpSpMk id="4" creationId="{6D1465C2-5E37-49D5-AE71-7E89BA5E36F8}"/>
          </ac:grpSpMkLst>
        </pc:grpChg>
        <pc:picChg chg="add del mod">
          <ac:chgData name="Максим Крымзов" userId="b832d8b54a469c44" providerId="LiveId" clId="{535F6069-104A-4C6C-9B14-D10CEFFA430F}" dt="2024-12-09T09:06:22.655" v="877" actId="478"/>
          <ac:picMkLst>
            <pc:docMk/>
            <pc:sldMk cId="327182705" sldId="262"/>
            <ac:picMk id="128" creationId="{BDC15166-4B38-4168-B874-0E7F4312AEE3}"/>
          </ac:picMkLst>
        </pc:picChg>
        <pc:picChg chg="add del mod">
          <ac:chgData name="Максим Крымзов" userId="b832d8b54a469c44" providerId="LiveId" clId="{535F6069-104A-4C6C-9B14-D10CEFFA430F}" dt="2024-12-09T09:07:34.628" v="908" actId="478"/>
          <ac:picMkLst>
            <pc:docMk/>
            <pc:sldMk cId="327182705" sldId="262"/>
            <ac:picMk id="130" creationId="{463BE213-7315-48BA-A7A6-DD73E72D335A}"/>
          </ac:picMkLst>
        </pc:picChg>
        <pc:picChg chg="add mod">
          <ac:chgData name="Максим Крымзов" userId="b832d8b54a469c44" providerId="LiveId" clId="{535F6069-104A-4C6C-9B14-D10CEFFA430F}" dt="2024-12-09T09:13:16.886" v="929" actId="1076"/>
          <ac:picMkLst>
            <pc:docMk/>
            <pc:sldMk cId="327182705" sldId="262"/>
            <ac:picMk id="2050" creationId="{39DCEEAA-2650-4523-AD9E-D7BC5CAB21C8}"/>
          </ac:picMkLst>
        </pc:picChg>
      </pc:sldChg>
      <pc:sldChg chg="addSp delSp modSp new mod">
        <pc:chgData name="Максим Крымзов" userId="b832d8b54a469c44" providerId="LiveId" clId="{535F6069-104A-4C6C-9B14-D10CEFFA430F}" dt="2024-12-09T09:16:47.068" v="963" actId="14100"/>
        <pc:sldMkLst>
          <pc:docMk/>
          <pc:sldMk cId="3712923873" sldId="263"/>
        </pc:sldMkLst>
        <pc:spChg chg="mod">
          <ac:chgData name="Максим Крымзов" userId="b832d8b54a469c44" providerId="LiveId" clId="{535F6069-104A-4C6C-9B14-D10CEFFA430F}" dt="2024-12-09T09:16:47.068" v="963" actId="14100"/>
          <ac:spMkLst>
            <pc:docMk/>
            <pc:sldMk cId="3712923873" sldId="263"/>
            <ac:spMk id="2" creationId="{675DC404-7CB6-4336-8435-F5D1219AC15F}"/>
          </ac:spMkLst>
        </pc:spChg>
        <pc:spChg chg="del">
          <ac:chgData name="Максим Крымзов" userId="b832d8b54a469c44" providerId="LiveId" clId="{535F6069-104A-4C6C-9B14-D10CEFFA430F}" dt="2024-12-09T08:13:34.703" v="193" actId="478"/>
          <ac:spMkLst>
            <pc:docMk/>
            <pc:sldMk cId="3712923873" sldId="263"/>
            <ac:spMk id="3" creationId="{9D138389-EF76-4E96-81EF-EC0E3A6661E8}"/>
          </ac:spMkLst>
        </pc:spChg>
        <pc:picChg chg="add mod">
          <ac:chgData name="Максим Крымзов" userId="b832d8b54a469c44" providerId="LiveId" clId="{535F6069-104A-4C6C-9B14-D10CEFFA430F}" dt="2024-12-09T09:15:24.155" v="935" actId="1076"/>
          <ac:picMkLst>
            <pc:docMk/>
            <pc:sldMk cId="3712923873" sldId="263"/>
            <ac:picMk id="3" creationId="{DF69D1A7-3C6E-4468-A329-17D218E424CD}"/>
          </ac:picMkLst>
        </pc:picChg>
        <pc:picChg chg="add del mod">
          <ac:chgData name="Максим Крымзов" userId="b832d8b54a469c44" providerId="LiveId" clId="{535F6069-104A-4C6C-9B14-D10CEFFA430F}" dt="2024-12-09T09:15:15.989" v="931" actId="478"/>
          <ac:picMkLst>
            <pc:docMk/>
            <pc:sldMk cId="3712923873" sldId="263"/>
            <ac:picMk id="3074" creationId="{F8E52876-1531-4243-B3FA-D74A380BCCCF}"/>
          </ac:picMkLst>
        </pc:picChg>
      </pc:sldChg>
      <pc:sldChg chg="addSp delSp modSp new mod">
        <pc:chgData name="Максим Крымзов" userId="b832d8b54a469c44" providerId="LiveId" clId="{535F6069-104A-4C6C-9B14-D10CEFFA430F}" dt="2024-12-09T09:17:31.737" v="974" actId="1076"/>
        <pc:sldMkLst>
          <pc:docMk/>
          <pc:sldMk cId="1312781885" sldId="264"/>
        </pc:sldMkLst>
        <pc:spChg chg="del">
          <ac:chgData name="Максим Крымзов" userId="b832d8b54a469c44" providerId="LiveId" clId="{535F6069-104A-4C6C-9B14-D10CEFFA430F}" dt="2024-12-09T08:14:46.101" v="203" actId="478"/>
          <ac:spMkLst>
            <pc:docMk/>
            <pc:sldMk cId="1312781885" sldId="264"/>
            <ac:spMk id="2" creationId="{2B43EE4D-8C1E-45BF-B712-4A4F2D70D983}"/>
          </ac:spMkLst>
        </pc:spChg>
        <pc:spChg chg="add del">
          <ac:chgData name="Максим Крымзов" userId="b832d8b54a469c44" providerId="LiveId" clId="{535F6069-104A-4C6C-9B14-D10CEFFA430F}" dt="2024-12-09T09:15:48.730" v="939"/>
          <ac:spMkLst>
            <pc:docMk/>
            <pc:sldMk cId="1312781885" sldId="264"/>
            <ac:spMk id="2" creationId="{C680DEB0-E7A8-423C-AA56-055A1B36D07C}"/>
          </ac:spMkLst>
        </pc:spChg>
        <pc:spChg chg="add mod">
          <ac:chgData name="Максим Крымзов" userId="b832d8b54a469c44" providerId="LiveId" clId="{535F6069-104A-4C6C-9B14-D10CEFFA430F}" dt="2024-12-09T09:16:28.388" v="958" actId="1076"/>
          <ac:spMkLst>
            <pc:docMk/>
            <pc:sldMk cId="1312781885" sldId="264"/>
            <ac:spMk id="3" creationId="{24E895E0-649F-4D8C-A9DF-E4DFA7B6805E}"/>
          </ac:spMkLst>
        </pc:spChg>
        <pc:spChg chg="del">
          <ac:chgData name="Максим Крымзов" userId="b832d8b54a469c44" providerId="LiveId" clId="{535F6069-104A-4C6C-9B14-D10CEFFA430F}" dt="2024-12-09T08:14:38.305" v="200"/>
          <ac:spMkLst>
            <pc:docMk/>
            <pc:sldMk cId="1312781885" sldId="264"/>
            <ac:spMk id="3" creationId="{BDEB9C36-5C21-410C-A93D-469FB6701FA5}"/>
          </ac:spMkLst>
        </pc:spChg>
        <pc:spChg chg="add del mod">
          <ac:chgData name="Максим Крымзов" userId="b832d8b54a469c44" providerId="LiveId" clId="{535F6069-104A-4C6C-9B14-D10CEFFA430F}" dt="2024-12-09T09:16:11.271" v="953"/>
          <ac:spMkLst>
            <pc:docMk/>
            <pc:sldMk cId="1312781885" sldId="264"/>
            <ac:spMk id="4" creationId="{4040F59E-DD42-4D3A-989A-C47485375A6C}"/>
          </ac:spMkLst>
        </pc:spChg>
        <pc:spChg chg="add del mod">
          <ac:chgData name="Максим Крымзов" userId="b832d8b54a469c44" providerId="LiveId" clId="{535F6069-104A-4C6C-9B14-D10CEFFA430F}" dt="2024-12-09T08:15:10.243" v="208" actId="478"/>
          <ac:spMkLst>
            <pc:docMk/>
            <pc:sldMk cId="1312781885" sldId="264"/>
            <ac:spMk id="5" creationId="{B9E4B190-505C-42AD-9DF7-5374383F4DAF}"/>
          </ac:spMkLst>
        </pc:spChg>
        <pc:picChg chg="add del mod">
          <ac:chgData name="Максим Крымзов" userId="b832d8b54a469c44" providerId="LiveId" clId="{535F6069-104A-4C6C-9B14-D10CEFFA430F}" dt="2024-12-09T08:15:08.351" v="207" actId="478"/>
          <ac:picMkLst>
            <pc:docMk/>
            <pc:sldMk cId="1312781885" sldId="264"/>
            <ac:picMk id="4098" creationId="{A1A972A8-2E59-42B0-9098-52B2E095030C}"/>
          </ac:picMkLst>
        </pc:picChg>
        <pc:picChg chg="add del">
          <ac:chgData name="Максим Крымзов" userId="b832d8b54a469c44" providerId="LiveId" clId="{535F6069-104A-4C6C-9B14-D10CEFFA430F}" dt="2024-12-09T08:15:08.351" v="207" actId="478"/>
          <ac:picMkLst>
            <pc:docMk/>
            <pc:sldMk cId="1312781885" sldId="264"/>
            <ac:picMk id="4100" creationId="{D80CEB71-F71C-4B4C-A7C8-BEEDC0CB878D}"/>
          </ac:picMkLst>
        </pc:picChg>
        <pc:picChg chg="add mod">
          <ac:chgData name="Максим Крымзов" userId="b832d8b54a469c44" providerId="LiveId" clId="{535F6069-104A-4C6C-9B14-D10CEFFA430F}" dt="2024-12-09T09:17:31.737" v="974" actId="1076"/>
          <ac:picMkLst>
            <pc:docMk/>
            <pc:sldMk cId="1312781885" sldId="264"/>
            <ac:picMk id="4102" creationId="{6725BB1D-1ACD-4ED3-B676-AE43937BF322}"/>
          </ac:picMkLst>
        </pc:picChg>
      </pc:sldChg>
      <pc:sldChg chg="addSp delSp modSp new mod">
        <pc:chgData name="Максим Крымзов" userId="b832d8b54a469c44" providerId="LiveId" clId="{535F6069-104A-4C6C-9B14-D10CEFFA430F}" dt="2024-12-09T09:24:52.765" v="1034" actId="403"/>
        <pc:sldMkLst>
          <pc:docMk/>
          <pc:sldMk cId="3723279691" sldId="265"/>
        </pc:sldMkLst>
        <pc:spChg chg="mod">
          <ac:chgData name="Максим Крымзов" userId="b832d8b54a469c44" providerId="LiveId" clId="{535F6069-104A-4C6C-9B14-D10CEFFA430F}" dt="2024-12-09T09:24:52.765" v="1034" actId="403"/>
          <ac:spMkLst>
            <pc:docMk/>
            <pc:sldMk cId="3723279691" sldId="265"/>
            <ac:spMk id="2" creationId="{0DE8A31C-530D-48EC-A74B-86D68C18D722}"/>
          </ac:spMkLst>
        </pc:spChg>
        <pc:spChg chg="del mod">
          <ac:chgData name="Максим Крымзов" userId="b832d8b54a469c44" providerId="LiveId" clId="{535F6069-104A-4C6C-9B14-D10CEFFA430F}" dt="2024-12-09T08:16:32.852" v="222" actId="478"/>
          <ac:spMkLst>
            <pc:docMk/>
            <pc:sldMk cId="3723279691" sldId="265"/>
            <ac:spMk id="3" creationId="{5928902A-00CB-4A09-A41A-BDAE84F38332}"/>
          </ac:spMkLst>
        </pc:spChg>
        <pc:spChg chg="add del mod">
          <ac:chgData name="Максим Крымзов" userId="b832d8b54a469c44" providerId="LiveId" clId="{535F6069-104A-4C6C-9B14-D10CEFFA430F}" dt="2024-12-09T08:16:34.408" v="223" actId="478"/>
          <ac:spMkLst>
            <pc:docMk/>
            <pc:sldMk cId="3723279691" sldId="265"/>
            <ac:spMk id="5" creationId="{18A552D6-49AB-492F-8C4D-BA1FC959F0D0}"/>
          </ac:spMkLst>
        </pc:spChg>
        <pc:spChg chg="add del">
          <ac:chgData name="Максим Крымзов" userId="b832d8b54a469c44" providerId="LiveId" clId="{535F6069-104A-4C6C-9B14-D10CEFFA430F}" dt="2024-12-09T08:16:35.968" v="225"/>
          <ac:spMkLst>
            <pc:docMk/>
            <pc:sldMk cId="3723279691" sldId="265"/>
            <ac:spMk id="6" creationId="{DB6FE1AC-2D87-454A-9E1C-539458DB897F}"/>
          </ac:spMkLst>
        </pc:spChg>
        <pc:graphicFrameChg chg="add del mod">
          <ac:chgData name="Максим Крымзов" userId="b832d8b54a469c44" providerId="LiveId" clId="{535F6069-104A-4C6C-9B14-D10CEFFA430F}" dt="2024-12-09T09:22:32.751" v="1014" actId="478"/>
          <ac:graphicFrameMkLst>
            <pc:docMk/>
            <pc:sldMk cId="3723279691" sldId="265"/>
            <ac:graphicFrameMk id="3" creationId="{B636F27F-7C19-4801-999B-324EFDBF013B}"/>
          </ac:graphicFrameMkLst>
        </pc:graphicFrameChg>
        <pc:graphicFrameChg chg="add del mod">
          <ac:chgData name="Максим Крымзов" userId="b832d8b54a469c44" providerId="LiveId" clId="{535F6069-104A-4C6C-9B14-D10CEFFA430F}" dt="2024-12-09T09:21:24.430" v="985" actId="478"/>
          <ac:graphicFrameMkLst>
            <pc:docMk/>
            <pc:sldMk cId="3723279691" sldId="265"/>
            <ac:graphicFrameMk id="4" creationId="{024DBCC9-F836-4DC1-BD92-F40FA4B06A73}"/>
          </ac:graphicFrameMkLst>
        </pc:graphicFrameChg>
        <pc:picChg chg="add del mod">
          <ac:chgData name="Максим Крымзов" userId="b832d8b54a469c44" providerId="LiveId" clId="{535F6069-104A-4C6C-9B14-D10CEFFA430F}" dt="2024-12-09T09:19:15.502" v="978"/>
          <ac:picMkLst>
            <pc:docMk/>
            <pc:sldMk cId="3723279691" sldId="265"/>
            <ac:picMk id="4098" creationId="{42F78429-BFCF-411C-BD37-AE8DA8FE805A}"/>
          </ac:picMkLst>
        </pc:picChg>
        <pc:picChg chg="add mod">
          <ac:chgData name="Максим Крымзов" userId="b832d8b54a469c44" providerId="LiveId" clId="{535F6069-104A-4C6C-9B14-D10CEFFA430F}" dt="2024-12-09T09:22:08.344" v="1004" actId="1076"/>
          <ac:picMkLst>
            <pc:docMk/>
            <pc:sldMk cId="3723279691" sldId="265"/>
            <ac:picMk id="4100" creationId="{FCE9A5C0-B0E9-4D9C-88C6-27297F0E1DEA}"/>
          </ac:picMkLst>
        </pc:picChg>
        <pc:picChg chg="add mod">
          <ac:chgData name="Максим Крымзов" userId="b832d8b54a469c44" providerId="LiveId" clId="{535F6069-104A-4C6C-9B14-D10CEFFA430F}" dt="2024-12-09T09:23:59.273" v="1020" actId="14100"/>
          <ac:picMkLst>
            <pc:docMk/>
            <pc:sldMk cId="3723279691" sldId="265"/>
            <ac:picMk id="4103" creationId="{9A1DCEE6-018B-4E1B-BB3C-580F65D812B5}"/>
          </ac:picMkLst>
        </pc:picChg>
        <pc:picChg chg="add del mod">
          <ac:chgData name="Максим Крымзов" userId="b832d8b54a469c44" providerId="LiveId" clId="{535F6069-104A-4C6C-9B14-D10CEFFA430F}" dt="2024-12-09T09:23:50.210" v="1015" actId="478"/>
          <ac:picMkLst>
            <pc:docMk/>
            <pc:sldMk cId="3723279691" sldId="265"/>
            <ac:picMk id="5122" creationId="{236CCA9D-876A-40FA-BEA0-17FB115CAA43}"/>
          </ac:picMkLst>
        </pc:picChg>
        <pc:picChg chg="add del">
          <ac:chgData name="Максим Крымзов" userId="b832d8b54a469c44" providerId="LiveId" clId="{535F6069-104A-4C6C-9B14-D10CEFFA430F}" dt="2024-12-09T08:16:54.704" v="231"/>
          <ac:picMkLst>
            <pc:docMk/>
            <pc:sldMk cId="3723279691" sldId="265"/>
            <ac:picMk id="5124" creationId="{47B42CCE-56D8-47E7-A38D-A4BB251EFE39}"/>
          </ac:picMkLst>
        </pc:picChg>
      </pc:sldChg>
      <pc:sldChg chg="addSp delSp modSp new mod">
        <pc:chgData name="Максим Крымзов" userId="b832d8b54a469c44" providerId="LiveId" clId="{535F6069-104A-4C6C-9B14-D10CEFFA430F}" dt="2024-12-09T09:40:42.942" v="1194" actId="1076"/>
        <pc:sldMkLst>
          <pc:docMk/>
          <pc:sldMk cId="3175262022" sldId="266"/>
        </pc:sldMkLst>
        <pc:spChg chg="mod">
          <ac:chgData name="Максим Крымзов" userId="b832d8b54a469c44" providerId="LiveId" clId="{535F6069-104A-4C6C-9B14-D10CEFFA430F}" dt="2024-12-09T09:24:40.837" v="1032" actId="1076"/>
          <ac:spMkLst>
            <pc:docMk/>
            <pc:sldMk cId="3175262022" sldId="266"/>
            <ac:spMk id="2" creationId="{0FE53A1F-5269-4977-8174-DC6CB7773B52}"/>
          </ac:spMkLst>
        </pc:spChg>
        <pc:spChg chg="del">
          <ac:chgData name="Максим Крымзов" userId="b832d8b54a469c44" providerId="LiveId" clId="{535F6069-104A-4C6C-9B14-D10CEFFA430F}" dt="2024-12-09T08:17:27.783" v="239" actId="478"/>
          <ac:spMkLst>
            <pc:docMk/>
            <pc:sldMk cId="3175262022" sldId="266"/>
            <ac:spMk id="3" creationId="{FF66E30F-9B53-4C2E-970D-9C8E850F7DC5}"/>
          </ac:spMkLst>
        </pc:spChg>
        <pc:picChg chg="add mod modCrop">
          <ac:chgData name="Максим Крымзов" userId="b832d8b54a469c44" providerId="LiveId" clId="{535F6069-104A-4C6C-9B14-D10CEFFA430F}" dt="2024-12-09T09:40:42.942" v="1194" actId="1076"/>
          <ac:picMkLst>
            <pc:docMk/>
            <pc:sldMk cId="3175262022" sldId="266"/>
            <ac:picMk id="4" creationId="{7D2C4B43-2EA3-4AFA-99A0-C7315309BFC9}"/>
          </ac:picMkLst>
        </pc:picChg>
      </pc:sldChg>
      <pc:sldChg chg="addSp delSp modSp new mod">
        <pc:chgData name="Максим Крымзов" userId="b832d8b54a469c44" providerId="LiveId" clId="{535F6069-104A-4C6C-9B14-D10CEFFA430F}" dt="2024-12-09T09:40:35.555" v="1190" actId="1076"/>
        <pc:sldMkLst>
          <pc:docMk/>
          <pc:sldMk cId="3604442047" sldId="267"/>
        </pc:sldMkLst>
        <pc:spChg chg="mod">
          <ac:chgData name="Максим Крымзов" userId="b832d8b54a469c44" providerId="LiveId" clId="{535F6069-104A-4C6C-9B14-D10CEFFA430F}" dt="2024-12-09T09:25:27.916" v="1042" actId="113"/>
          <ac:spMkLst>
            <pc:docMk/>
            <pc:sldMk cId="3604442047" sldId="267"/>
            <ac:spMk id="2" creationId="{3767CA33-9C8B-494A-8FEC-06474323743D}"/>
          </ac:spMkLst>
        </pc:spChg>
        <pc:spChg chg="del">
          <ac:chgData name="Максим Крымзов" userId="b832d8b54a469c44" providerId="LiveId" clId="{535F6069-104A-4C6C-9B14-D10CEFFA430F}" dt="2024-12-09T08:20:36.572" v="294" actId="478"/>
          <ac:spMkLst>
            <pc:docMk/>
            <pc:sldMk cId="3604442047" sldId="267"/>
            <ac:spMk id="3" creationId="{B2ABC203-3789-4E9C-BE51-B1869565D735}"/>
          </ac:spMkLst>
        </pc:spChg>
        <pc:spChg chg="add del">
          <ac:chgData name="Максим Крымзов" userId="b832d8b54a469c44" providerId="LiveId" clId="{535F6069-104A-4C6C-9B14-D10CEFFA430F}" dt="2024-12-09T08:20:38.176" v="296"/>
          <ac:spMkLst>
            <pc:docMk/>
            <pc:sldMk cId="3604442047" sldId="267"/>
            <ac:spMk id="4" creationId="{192197DE-C574-437E-82B3-12A55477D17B}"/>
          </ac:spMkLst>
        </pc:spChg>
        <pc:picChg chg="add mod">
          <ac:chgData name="Максим Крымзов" userId="b832d8b54a469c44" providerId="LiveId" clId="{535F6069-104A-4C6C-9B14-D10CEFFA430F}" dt="2024-12-09T09:40:35.555" v="1190" actId="1076"/>
          <ac:picMkLst>
            <pc:docMk/>
            <pc:sldMk cId="3604442047" sldId="267"/>
            <ac:picMk id="6146" creationId="{49264023-8D07-4F78-9F4A-286A47B3A943}"/>
          </ac:picMkLst>
        </pc:picChg>
      </pc:sldChg>
      <pc:sldChg chg="addSp delSp modSp new mod">
        <pc:chgData name="Максим Крымзов" userId="b832d8b54a469c44" providerId="LiveId" clId="{535F6069-104A-4C6C-9B14-D10CEFFA430F}" dt="2024-12-09T09:30:07.699" v="1067" actId="1076"/>
        <pc:sldMkLst>
          <pc:docMk/>
          <pc:sldMk cId="2405690729" sldId="268"/>
        </pc:sldMkLst>
        <pc:spChg chg="mod">
          <ac:chgData name="Максим Крымзов" userId="b832d8b54a469c44" providerId="LiveId" clId="{535F6069-104A-4C6C-9B14-D10CEFFA430F}" dt="2024-12-09T09:26:37.285" v="1049" actId="14100"/>
          <ac:spMkLst>
            <pc:docMk/>
            <pc:sldMk cId="2405690729" sldId="268"/>
            <ac:spMk id="2" creationId="{7813186A-139C-43FB-BB0A-DB4738BDD64B}"/>
          </ac:spMkLst>
        </pc:spChg>
        <pc:spChg chg="del mod">
          <ac:chgData name="Максим Крымзов" userId="b832d8b54a469c44" providerId="LiveId" clId="{535F6069-104A-4C6C-9B14-D10CEFFA430F}" dt="2024-12-09T09:27:46.928" v="1050" actId="478"/>
          <ac:spMkLst>
            <pc:docMk/>
            <pc:sldMk cId="2405690729" sldId="268"/>
            <ac:spMk id="3" creationId="{AAF3F674-7EA4-4F61-A855-8180EB6D3599}"/>
          </ac:spMkLst>
        </pc:spChg>
        <pc:spChg chg="add del mod">
          <ac:chgData name="Максим Крымзов" userId="b832d8b54a469c44" providerId="LiveId" clId="{535F6069-104A-4C6C-9B14-D10CEFFA430F}" dt="2024-12-09T09:28:00.674" v="1051"/>
          <ac:spMkLst>
            <pc:docMk/>
            <pc:sldMk cId="2405690729" sldId="268"/>
            <ac:spMk id="5" creationId="{74D05060-1B5C-4058-BD71-E7455BE3D74B}"/>
          </ac:spMkLst>
        </pc:spChg>
        <pc:spChg chg="add del mod">
          <ac:chgData name="Максим Крымзов" userId="b832d8b54a469c44" providerId="LiveId" clId="{535F6069-104A-4C6C-9B14-D10CEFFA430F}" dt="2024-12-09T09:29:20.518" v="1058" actId="478"/>
          <ac:spMkLst>
            <pc:docMk/>
            <pc:sldMk cId="2405690729" sldId="268"/>
            <ac:spMk id="6" creationId="{E0ED77CF-BA63-4E38-8C07-9C010C121FB0}"/>
          </ac:spMkLst>
        </pc:spChg>
        <pc:picChg chg="add del mod">
          <ac:chgData name="Максим Крымзов" userId="b832d8b54a469c44" providerId="LiveId" clId="{535F6069-104A-4C6C-9B14-D10CEFFA430F}" dt="2024-12-09T09:29:18.888" v="1057" actId="478"/>
          <ac:picMkLst>
            <pc:docMk/>
            <pc:sldMk cId="2405690729" sldId="268"/>
            <ac:picMk id="5122" creationId="{8B3BF905-9BB8-4E8B-A2CD-E58063CD6093}"/>
          </ac:picMkLst>
        </pc:picChg>
        <pc:picChg chg="add del mod">
          <ac:chgData name="Максим Крымзов" userId="b832d8b54a469c44" providerId="LiveId" clId="{535F6069-104A-4C6C-9B14-D10CEFFA430F}" dt="2024-12-09T09:29:27.250" v="1063" actId="478"/>
          <ac:picMkLst>
            <pc:docMk/>
            <pc:sldMk cId="2405690729" sldId="268"/>
            <ac:picMk id="5124" creationId="{955F5B47-79DD-42D0-933D-6DBA59E438AA}"/>
          </ac:picMkLst>
        </pc:picChg>
        <pc:picChg chg="add mod">
          <ac:chgData name="Максим Крымзов" userId="b832d8b54a469c44" providerId="LiveId" clId="{535F6069-104A-4C6C-9B14-D10CEFFA430F}" dt="2024-12-09T09:30:07.699" v="1067" actId="1076"/>
          <ac:picMkLst>
            <pc:docMk/>
            <pc:sldMk cId="2405690729" sldId="268"/>
            <ac:picMk id="5126" creationId="{00B3A192-A1DB-45B7-AEAB-F88338F1380C}"/>
          </ac:picMkLst>
        </pc:picChg>
      </pc:sldChg>
      <pc:sldChg chg="addSp delSp modSp new mod">
        <pc:chgData name="Максим Крымзов" userId="b832d8b54a469c44" providerId="LiveId" clId="{535F6069-104A-4C6C-9B14-D10CEFFA430F}" dt="2024-12-09T09:34:06.423" v="1115" actId="1076"/>
        <pc:sldMkLst>
          <pc:docMk/>
          <pc:sldMk cId="4168683149" sldId="269"/>
        </pc:sldMkLst>
        <pc:spChg chg="mod">
          <ac:chgData name="Максим Крымзов" userId="b832d8b54a469c44" providerId="LiveId" clId="{535F6069-104A-4C6C-9B14-D10CEFFA430F}" dt="2024-12-09T09:32:46.211" v="1092" actId="1076"/>
          <ac:spMkLst>
            <pc:docMk/>
            <pc:sldMk cId="4168683149" sldId="269"/>
            <ac:spMk id="2" creationId="{C8ED4F72-10AD-4893-A4CD-B7F451DE1A10}"/>
          </ac:spMkLst>
        </pc:spChg>
        <pc:spChg chg="mod">
          <ac:chgData name="Максим Крымзов" userId="b832d8b54a469c44" providerId="LiveId" clId="{535F6069-104A-4C6C-9B14-D10CEFFA430F}" dt="2024-12-09T09:33:36.151" v="1109" actId="20577"/>
          <ac:spMkLst>
            <pc:docMk/>
            <pc:sldMk cId="4168683149" sldId="269"/>
            <ac:spMk id="3" creationId="{EA65CF10-1C05-4F70-AAFB-AAD3A8CE10C1}"/>
          </ac:spMkLst>
        </pc:spChg>
        <pc:spChg chg="add mod ord">
          <ac:chgData name="Максим Крымзов" userId="b832d8b54a469c44" providerId="LiveId" clId="{535F6069-104A-4C6C-9B14-D10CEFFA430F}" dt="2024-12-09T09:33:01.125" v="1097" actId="14100"/>
          <ac:spMkLst>
            <pc:docMk/>
            <pc:sldMk cId="4168683149" sldId="269"/>
            <ac:spMk id="5" creationId="{4659861E-8764-4EB0-ACE3-C6A53BECD3DC}"/>
          </ac:spMkLst>
        </pc:spChg>
        <pc:picChg chg="add mod">
          <ac:chgData name="Максим Крымзов" userId="b832d8b54a469c44" providerId="LiveId" clId="{535F6069-104A-4C6C-9B14-D10CEFFA430F}" dt="2024-12-09T09:32:30.664" v="1089" actId="14100"/>
          <ac:picMkLst>
            <pc:docMk/>
            <pc:sldMk cId="4168683149" sldId="269"/>
            <ac:picMk id="6146" creationId="{2F2BBA76-4805-4904-90BB-BB6C6F53302E}"/>
          </ac:picMkLst>
        </pc:picChg>
        <pc:picChg chg="add del mod">
          <ac:chgData name="Максим Крымзов" userId="b832d8b54a469c44" providerId="LiveId" clId="{535F6069-104A-4C6C-9B14-D10CEFFA430F}" dt="2024-12-09T09:33:27.201" v="1104"/>
          <ac:picMkLst>
            <pc:docMk/>
            <pc:sldMk cId="4168683149" sldId="269"/>
            <ac:picMk id="6148" creationId="{A2A5C84E-5FD6-4FE1-81D2-D5C2A8FAFD47}"/>
          </ac:picMkLst>
        </pc:picChg>
        <pc:picChg chg="add del mod">
          <ac:chgData name="Максим Крымзов" userId="b832d8b54a469c44" providerId="LiveId" clId="{535F6069-104A-4C6C-9B14-D10CEFFA430F}" dt="2024-12-09T09:34:00.755" v="1113" actId="478"/>
          <ac:picMkLst>
            <pc:docMk/>
            <pc:sldMk cId="4168683149" sldId="269"/>
            <ac:picMk id="6150" creationId="{A1FE4915-E261-4816-B332-85406FD32C82}"/>
          </ac:picMkLst>
        </pc:picChg>
        <pc:picChg chg="add del">
          <ac:chgData name="Максим Крымзов" userId="b832d8b54a469c44" providerId="LiveId" clId="{535F6069-104A-4C6C-9B14-D10CEFFA430F}" dt="2024-12-09T09:33:59.810" v="1112"/>
          <ac:picMkLst>
            <pc:docMk/>
            <pc:sldMk cId="4168683149" sldId="269"/>
            <ac:picMk id="6152" creationId="{54BB85CB-ABF8-4671-97DA-58C9CFF33192}"/>
          </ac:picMkLst>
        </pc:picChg>
        <pc:picChg chg="add mod">
          <ac:chgData name="Максим Крымзов" userId="b832d8b54a469c44" providerId="LiveId" clId="{535F6069-104A-4C6C-9B14-D10CEFFA430F}" dt="2024-12-09T09:34:06.423" v="1115" actId="1076"/>
          <ac:picMkLst>
            <pc:docMk/>
            <pc:sldMk cId="4168683149" sldId="269"/>
            <ac:picMk id="6154" creationId="{D3C1C142-1A5A-4362-8194-B0E92C74F678}"/>
          </ac:picMkLst>
        </pc:picChg>
      </pc:sldChg>
      <pc:sldChg chg="addSp delSp modSp new mod">
        <pc:chgData name="Максим Крымзов" userId="b832d8b54a469c44" providerId="LiveId" clId="{535F6069-104A-4C6C-9B14-D10CEFFA430F}" dt="2024-12-09T09:37:43.706" v="1155" actId="1076"/>
        <pc:sldMkLst>
          <pc:docMk/>
          <pc:sldMk cId="2617016402" sldId="270"/>
        </pc:sldMkLst>
        <pc:spChg chg="mod">
          <ac:chgData name="Максим Крымзов" userId="b832d8b54a469c44" providerId="LiveId" clId="{535F6069-104A-4C6C-9B14-D10CEFFA430F}" dt="2024-12-09T09:37:36.155" v="1151" actId="2711"/>
          <ac:spMkLst>
            <pc:docMk/>
            <pc:sldMk cId="2617016402" sldId="270"/>
            <ac:spMk id="2" creationId="{9A78A133-E861-4D4F-BE85-A31C717ED671}"/>
          </ac:spMkLst>
        </pc:spChg>
        <pc:spChg chg="del">
          <ac:chgData name="Максим Крымзов" userId="b832d8b54a469c44" providerId="LiveId" clId="{535F6069-104A-4C6C-9B14-D10CEFFA430F}" dt="2024-12-09T08:24:25.961" v="404"/>
          <ac:spMkLst>
            <pc:docMk/>
            <pc:sldMk cId="2617016402" sldId="270"/>
            <ac:spMk id="3" creationId="{455284B5-F6FA-4558-800E-F097EA5617B0}"/>
          </ac:spMkLst>
        </pc:spChg>
        <pc:picChg chg="add mod">
          <ac:chgData name="Максим Крымзов" userId="b832d8b54a469c44" providerId="LiveId" clId="{535F6069-104A-4C6C-9B14-D10CEFFA430F}" dt="2024-12-09T09:37:43.706" v="1155" actId="1076"/>
          <ac:picMkLst>
            <pc:docMk/>
            <pc:sldMk cId="2617016402" sldId="270"/>
            <ac:picMk id="4" creationId="{BDC95E31-88B0-4B71-B1FD-A7F88FE78E30}"/>
          </ac:picMkLst>
        </pc:picChg>
      </pc:sldChg>
      <pc:sldChg chg="addSp delSp modSp new mod">
        <pc:chgData name="Максим Крымзов" userId="b832d8b54a469c44" providerId="LiveId" clId="{535F6069-104A-4C6C-9B14-D10CEFFA430F}" dt="2024-12-09T09:37:30.811" v="1150" actId="14100"/>
        <pc:sldMkLst>
          <pc:docMk/>
          <pc:sldMk cId="824116985" sldId="271"/>
        </pc:sldMkLst>
        <pc:spChg chg="mod">
          <ac:chgData name="Максим Крымзов" userId="b832d8b54a469c44" providerId="LiveId" clId="{535F6069-104A-4C6C-9B14-D10CEFFA430F}" dt="2024-12-09T09:37:16.157" v="1145" actId="1076"/>
          <ac:spMkLst>
            <pc:docMk/>
            <pc:sldMk cId="824116985" sldId="271"/>
            <ac:spMk id="2" creationId="{C76395B1-5B6A-4E8A-A1E1-A7A930FD034C}"/>
          </ac:spMkLst>
        </pc:spChg>
        <pc:spChg chg="del">
          <ac:chgData name="Максим Крымзов" userId="b832d8b54a469c44" providerId="LiveId" clId="{535F6069-104A-4C6C-9B14-D10CEFFA430F}" dt="2024-12-09T08:24:33.612" v="406"/>
          <ac:spMkLst>
            <pc:docMk/>
            <pc:sldMk cId="824116985" sldId="271"/>
            <ac:spMk id="3" creationId="{F64255DD-BFCF-41A7-9D33-CC8E9FDCCA62}"/>
          </ac:spMkLst>
        </pc:spChg>
        <pc:picChg chg="add mod modCrop">
          <ac:chgData name="Максим Крымзов" userId="b832d8b54a469c44" providerId="LiveId" clId="{535F6069-104A-4C6C-9B14-D10CEFFA430F}" dt="2024-12-09T09:37:30.811" v="1150" actId="14100"/>
          <ac:picMkLst>
            <pc:docMk/>
            <pc:sldMk cId="824116985" sldId="271"/>
            <ac:picMk id="4" creationId="{058606FF-92E6-4CAD-B484-74B19F5A2559}"/>
          </ac:picMkLst>
        </pc:picChg>
      </pc:sldChg>
      <pc:sldChg chg="addSp delSp modSp new mod">
        <pc:chgData name="Максим Крымзов" userId="b832d8b54a469c44" providerId="LiveId" clId="{535F6069-104A-4C6C-9B14-D10CEFFA430F}" dt="2024-12-09T09:37:06.683" v="1143" actId="2711"/>
        <pc:sldMkLst>
          <pc:docMk/>
          <pc:sldMk cId="4057226866" sldId="272"/>
        </pc:sldMkLst>
        <pc:spChg chg="mod">
          <ac:chgData name="Максим Крымзов" userId="b832d8b54a469c44" providerId="LiveId" clId="{535F6069-104A-4C6C-9B14-D10CEFFA430F}" dt="2024-12-09T09:37:06.683" v="1143" actId="2711"/>
          <ac:spMkLst>
            <pc:docMk/>
            <pc:sldMk cId="4057226866" sldId="272"/>
            <ac:spMk id="2" creationId="{95864A5F-2754-47D7-9D95-3E537B625A20}"/>
          </ac:spMkLst>
        </pc:spChg>
        <pc:spChg chg="del">
          <ac:chgData name="Максим Крымзов" userId="b832d8b54a469c44" providerId="LiveId" clId="{535F6069-104A-4C6C-9B14-D10CEFFA430F}" dt="2024-12-09T08:25:16.210" v="418"/>
          <ac:spMkLst>
            <pc:docMk/>
            <pc:sldMk cId="4057226866" sldId="272"/>
            <ac:spMk id="3" creationId="{057E6A38-5874-4313-A616-CD1E7AD6B857}"/>
          </ac:spMkLst>
        </pc:spChg>
        <pc:picChg chg="add mod">
          <ac:chgData name="Максим Крымзов" userId="b832d8b54a469c44" providerId="LiveId" clId="{535F6069-104A-4C6C-9B14-D10CEFFA430F}" dt="2024-12-09T09:37:02.451" v="1141" actId="14100"/>
          <ac:picMkLst>
            <pc:docMk/>
            <pc:sldMk cId="4057226866" sldId="272"/>
            <ac:picMk id="4" creationId="{8C091714-9883-4229-B8A7-6BAEBA262C32}"/>
          </ac:picMkLst>
        </pc:picChg>
      </pc:sldChg>
      <pc:sldChg chg="addSp delSp modSp new mod">
        <pc:chgData name="Максим Крымзов" userId="b832d8b54a469c44" providerId="LiveId" clId="{535F6069-104A-4C6C-9B14-D10CEFFA430F}" dt="2024-12-09T09:36:50.991" v="1138" actId="1076"/>
        <pc:sldMkLst>
          <pc:docMk/>
          <pc:sldMk cId="4059701800" sldId="273"/>
        </pc:sldMkLst>
        <pc:spChg chg="mod">
          <ac:chgData name="Максим Крымзов" userId="b832d8b54a469c44" providerId="LiveId" clId="{535F6069-104A-4C6C-9B14-D10CEFFA430F}" dt="2024-12-09T09:36:50.991" v="1138" actId="1076"/>
          <ac:spMkLst>
            <pc:docMk/>
            <pc:sldMk cId="4059701800" sldId="273"/>
            <ac:spMk id="2" creationId="{94F99C36-3F64-4B73-9F79-BF2092C7E45F}"/>
          </ac:spMkLst>
        </pc:spChg>
        <pc:spChg chg="del mod">
          <ac:chgData name="Максим Крымзов" userId="b832d8b54a469c44" providerId="LiveId" clId="{535F6069-104A-4C6C-9B14-D10CEFFA430F}" dt="2024-12-09T08:25:36.883" v="423"/>
          <ac:spMkLst>
            <pc:docMk/>
            <pc:sldMk cId="4059701800" sldId="273"/>
            <ac:spMk id="3" creationId="{B7A36BBC-148F-4886-A35B-72F306267475}"/>
          </ac:spMkLst>
        </pc:spChg>
        <pc:picChg chg="add mod">
          <ac:chgData name="Максим Крымзов" userId="b832d8b54a469c44" providerId="LiveId" clId="{535F6069-104A-4C6C-9B14-D10CEFFA430F}" dt="2024-12-09T08:25:39.410" v="424" actId="1076"/>
          <ac:picMkLst>
            <pc:docMk/>
            <pc:sldMk cId="4059701800" sldId="273"/>
            <ac:picMk id="4" creationId="{8DE3220E-9D1F-40E9-A42E-773D69747C5D}"/>
          </ac:picMkLst>
        </pc:picChg>
        <pc:picChg chg="add mod">
          <ac:chgData name="Максим Крымзов" userId="b832d8b54a469c44" providerId="LiveId" clId="{535F6069-104A-4C6C-9B14-D10CEFFA430F}" dt="2024-12-09T08:25:48.243" v="429" actId="1076"/>
          <ac:picMkLst>
            <pc:docMk/>
            <pc:sldMk cId="4059701800" sldId="273"/>
            <ac:picMk id="5" creationId="{4DC1A785-B1F2-4613-9D9C-56FACC5864C0}"/>
          </ac:picMkLst>
        </pc:picChg>
      </pc:sldChg>
      <pc:sldChg chg="addSp delSp modSp new mod">
        <pc:chgData name="Максим Крымзов" userId="b832d8b54a469c44" providerId="LiveId" clId="{535F6069-104A-4C6C-9B14-D10CEFFA430F}" dt="2024-12-09T09:36:37.295" v="1136" actId="1076"/>
        <pc:sldMkLst>
          <pc:docMk/>
          <pc:sldMk cId="1504910176" sldId="274"/>
        </pc:sldMkLst>
        <pc:spChg chg="mod">
          <ac:chgData name="Максим Крымзов" userId="b832d8b54a469c44" providerId="LiveId" clId="{535F6069-104A-4C6C-9B14-D10CEFFA430F}" dt="2024-12-09T09:36:37.295" v="1136" actId="1076"/>
          <ac:spMkLst>
            <pc:docMk/>
            <pc:sldMk cId="1504910176" sldId="274"/>
            <ac:spMk id="2" creationId="{6C81E177-BD36-4BBA-A1F5-493E1D690A0B}"/>
          </ac:spMkLst>
        </pc:spChg>
        <pc:spChg chg="del">
          <ac:chgData name="Максим Крымзов" userId="b832d8b54a469c44" providerId="LiveId" clId="{535F6069-104A-4C6C-9B14-D10CEFFA430F}" dt="2024-12-09T08:25:53.054" v="431"/>
          <ac:spMkLst>
            <pc:docMk/>
            <pc:sldMk cId="1504910176" sldId="274"/>
            <ac:spMk id="3" creationId="{222FAA47-2CD2-48BD-AEC4-13A5C52B9F4E}"/>
          </ac:spMkLst>
        </pc:spChg>
        <pc:picChg chg="add mod">
          <ac:chgData name="Максим Крымзов" userId="b832d8b54a469c44" providerId="LiveId" clId="{535F6069-104A-4C6C-9B14-D10CEFFA430F}" dt="2024-12-09T09:36:34.173" v="1135" actId="14100"/>
          <ac:picMkLst>
            <pc:docMk/>
            <pc:sldMk cId="1504910176" sldId="274"/>
            <ac:picMk id="4" creationId="{C8FA21D6-9B40-4BEB-B498-59E6DD9BD31F}"/>
          </ac:picMkLst>
        </pc:picChg>
      </pc:sldChg>
      <pc:sldChg chg="addSp delSp modSp new mod">
        <pc:chgData name="Максим Крымзов" userId="b832d8b54a469c44" providerId="LiveId" clId="{535F6069-104A-4C6C-9B14-D10CEFFA430F}" dt="2024-12-09T09:36:54.653" v="1139" actId="2711"/>
        <pc:sldMkLst>
          <pc:docMk/>
          <pc:sldMk cId="1029140669" sldId="275"/>
        </pc:sldMkLst>
        <pc:spChg chg="mod">
          <ac:chgData name="Максим Крымзов" userId="b832d8b54a469c44" providerId="LiveId" clId="{535F6069-104A-4C6C-9B14-D10CEFFA430F}" dt="2024-12-09T09:36:54.653" v="1139" actId="2711"/>
          <ac:spMkLst>
            <pc:docMk/>
            <pc:sldMk cId="1029140669" sldId="275"/>
            <ac:spMk id="2" creationId="{921B80AE-B99F-4300-B599-DD4E3DF784E6}"/>
          </ac:spMkLst>
        </pc:spChg>
        <pc:spChg chg="del">
          <ac:chgData name="Максим Крымзов" userId="b832d8b54a469c44" providerId="LiveId" clId="{535F6069-104A-4C6C-9B14-D10CEFFA430F}" dt="2024-12-09T08:26:05.060" v="434"/>
          <ac:spMkLst>
            <pc:docMk/>
            <pc:sldMk cId="1029140669" sldId="275"/>
            <ac:spMk id="3" creationId="{D1F4B30D-2AB2-4421-A324-E01B935B5CCF}"/>
          </ac:spMkLst>
        </pc:spChg>
        <pc:picChg chg="add mod">
          <ac:chgData name="Максим Крымзов" userId="b832d8b54a469c44" providerId="LiveId" clId="{535F6069-104A-4C6C-9B14-D10CEFFA430F}" dt="2024-12-09T09:36:28.708" v="1134" actId="14100"/>
          <ac:picMkLst>
            <pc:docMk/>
            <pc:sldMk cId="1029140669" sldId="275"/>
            <ac:picMk id="4" creationId="{DAC98BFE-B665-42CE-997A-E08C8B92FC00}"/>
          </ac:picMkLst>
        </pc:picChg>
      </pc:sldChg>
      <pc:sldChg chg="addSp delSp modSp new mod">
        <pc:chgData name="Максим Крымзов" userId="b832d8b54a469c44" providerId="LiveId" clId="{535F6069-104A-4C6C-9B14-D10CEFFA430F}" dt="2024-12-09T09:36:20.885" v="1131" actId="14100"/>
        <pc:sldMkLst>
          <pc:docMk/>
          <pc:sldMk cId="431414839" sldId="276"/>
        </pc:sldMkLst>
        <pc:spChg chg="mod">
          <ac:chgData name="Максим Крымзов" userId="b832d8b54a469c44" providerId="LiveId" clId="{535F6069-104A-4C6C-9B14-D10CEFFA430F}" dt="2024-12-09T09:36:16.433" v="1129" actId="14100"/>
          <ac:spMkLst>
            <pc:docMk/>
            <pc:sldMk cId="431414839" sldId="276"/>
            <ac:spMk id="2" creationId="{79E9C0B4-C75D-400C-BB8E-37A0DD5F50D8}"/>
          </ac:spMkLst>
        </pc:spChg>
        <pc:spChg chg="del">
          <ac:chgData name="Максим Крымзов" userId="b832d8b54a469c44" providerId="LiveId" clId="{535F6069-104A-4C6C-9B14-D10CEFFA430F}" dt="2024-12-09T08:26:17.815" v="437"/>
          <ac:spMkLst>
            <pc:docMk/>
            <pc:sldMk cId="431414839" sldId="276"/>
            <ac:spMk id="3" creationId="{BEABD4EF-81CD-44C9-A736-43CD6570B9FC}"/>
          </ac:spMkLst>
        </pc:spChg>
        <pc:spChg chg="add mod">
          <ac:chgData name="Максим Крымзов" userId="b832d8b54a469c44" providerId="LiveId" clId="{535F6069-104A-4C6C-9B14-D10CEFFA430F}" dt="2024-12-09T09:36:20.885" v="1131" actId="14100"/>
          <ac:spMkLst>
            <pc:docMk/>
            <pc:sldMk cId="431414839" sldId="276"/>
            <ac:spMk id="5" creationId="{E959D15C-485D-446E-99A2-214AB17DCF4F}"/>
          </ac:spMkLst>
        </pc:spChg>
        <pc:picChg chg="add mod">
          <ac:chgData name="Максим Крымзов" userId="b832d8b54a469c44" providerId="LiveId" clId="{535F6069-104A-4C6C-9B14-D10CEFFA430F}" dt="2024-12-09T09:36:12.040" v="1127" actId="14100"/>
          <ac:picMkLst>
            <pc:docMk/>
            <pc:sldMk cId="431414839" sldId="276"/>
            <ac:picMk id="4" creationId="{0D52BD08-C878-4688-BE74-7F844B0F10C9}"/>
          </ac:picMkLst>
        </pc:picChg>
        <pc:picChg chg="add mod">
          <ac:chgData name="Максим Крымзов" userId="b832d8b54a469c44" providerId="LiveId" clId="{535F6069-104A-4C6C-9B14-D10CEFFA430F}" dt="2024-12-09T08:27:37.238" v="471" actId="14100"/>
          <ac:picMkLst>
            <pc:docMk/>
            <pc:sldMk cId="431414839" sldId="276"/>
            <ac:picMk id="6" creationId="{4E401E60-8B7F-4DD5-876E-8209D771BADE}"/>
          </ac:picMkLst>
        </pc:picChg>
      </pc:sldChg>
      <pc:sldChg chg="addSp delSp modSp new mod">
        <pc:chgData name="Максим Крымзов" userId="b832d8b54a469c44" providerId="LiveId" clId="{535F6069-104A-4C6C-9B14-D10CEFFA430F}" dt="2024-12-09T09:35:50.975" v="1120" actId="2711"/>
        <pc:sldMkLst>
          <pc:docMk/>
          <pc:sldMk cId="2538166861" sldId="277"/>
        </pc:sldMkLst>
        <pc:spChg chg="mod">
          <ac:chgData name="Максим Крымзов" userId="b832d8b54a469c44" providerId="LiveId" clId="{535F6069-104A-4C6C-9B14-D10CEFFA430F}" dt="2024-12-09T09:35:50.975" v="1120" actId="2711"/>
          <ac:spMkLst>
            <pc:docMk/>
            <pc:sldMk cId="2538166861" sldId="277"/>
            <ac:spMk id="2" creationId="{B0D0F29D-11D2-48CB-9E91-EB83D711A9DB}"/>
          </ac:spMkLst>
        </pc:spChg>
        <pc:spChg chg="del">
          <ac:chgData name="Максим Крымзов" userId="b832d8b54a469c44" providerId="LiveId" clId="{535F6069-104A-4C6C-9B14-D10CEFFA430F}" dt="2024-12-09T08:28:12.737" v="487" actId="478"/>
          <ac:spMkLst>
            <pc:docMk/>
            <pc:sldMk cId="2538166861" sldId="277"/>
            <ac:spMk id="3" creationId="{DEB662AC-76BA-455B-B5D7-7E64F6EB9899}"/>
          </ac:spMkLst>
        </pc:spChg>
        <pc:spChg chg="add mod">
          <ac:chgData name="Максим Крымзов" userId="b832d8b54a469c44" providerId="LiveId" clId="{535F6069-104A-4C6C-9B14-D10CEFFA430F}" dt="2024-12-09T09:35:48.322" v="1119" actId="403"/>
          <ac:spMkLst>
            <pc:docMk/>
            <pc:sldMk cId="2538166861" sldId="277"/>
            <ac:spMk id="5" creationId="{18A9AAF4-3A6E-4FFE-A52A-75E7DA7309A7}"/>
          </ac:spMkLst>
        </pc:spChg>
        <pc:picChg chg="add mod">
          <ac:chgData name="Максим Крымзов" userId="b832d8b54a469c44" providerId="LiveId" clId="{535F6069-104A-4C6C-9B14-D10CEFFA430F}" dt="2024-12-09T08:28:09.693" v="486" actId="1076"/>
          <ac:picMkLst>
            <pc:docMk/>
            <pc:sldMk cId="2538166861" sldId="277"/>
            <ac:picMk id="4" creationId="{C04BE84C-CE91-4B31-A1D3-722457763619}"/>
          </ac:picMkLst>
        </pc:picChg>
        <pc:picChg chg="add mod">
          <ac:chgData name="Максим Крымзов" userId="b832d8b54a469c44" providerId="LiveId" clId="{535F6069-104A-4C6C-9B14-D10CEFFA430F}" dt="2024-12-09T08:28:36.010" v="496" actId="14100"/>
          <ac:picMkLst>
            <pc:docMk/>
            <pc:sldMk cId="2538166861" sldId="277"/>
            <ac:picMk id="6" creationId="{EBA42254-B164-491A-8F56-C4F72AC62DB6}"/>
          </ac:picMkLst>
        </pc:picChg>
      </pc:sldChg>
      <pc:sldChg chg="addSp delSp modSp new mod">
        <pc:chgData name="Максим Крымзов" userId="b832d8b54a469c44" providerId="LiveId" clId="{535F6069-104A-4C6C-9B14-D10CEFFA430F}" dt="2024-12-09T09:35:37.746" v="1118" actId="2711"/>
        <pc:sldMkLst>
          <pc:docMk/>
          <pc:sldMk cId="1618746795" sldId="278"/>
        </pc:sldMkLst>
        <pc:spChg chg="mod">
          <ac:chgData name="Максим Крымзов" userId="b832d8b54a469c44" providerId="LiveId" clId="{535F6069-104A-4C6C-9B14-D10CEFFA430F}" dt="2024-12-09T09:35:37.746" v="1118" actId="2711"/>
          <ac:spMkLst>
            <pc:docMk/>
            <pc:sldMk cId="1618746795" sldId="278"/>
            <ac:spMk id="2" creationId="{45DDC2DE-8FD6-4D65-A594-804F5F0A7C39}"/>
          </ac:spMkLst>
        </pc:spChg>
        <pc:spChg chg="del">
          <ac:chgData name="Максим Крымзов" userId="b832d8b54a469c44" providerId="LiveId" clId="{535F6069-104A-4C6C-9B14-D10CEFFA430F}" dt="2024-12-09T08:28:47.601" v="508"/>
          <ac:spMkLst>
            <pc:docMk/>
            <pc:sldMk cId="1618746795" sldId="278"/>
            <ac:spMk id="3" creationId="{A6AD6A76-3691-4F22-BA6D-920E9201CCC4}"/>
          </ac:spMkLst>
        </pc:spChg>
        <pc:spChg chg="add mod">
          <ac:chgData name="Максим Крымзов" userId="b832d8b54a469c44" providerId="LiveId" clId="{535F6069-104A-4C6C-9B14-D10CEFFA430F}" dt="2024-12-09T08:29:57.647" v="537" actId="1076"/>
          <ac:spMkLst>
            <pc:docMk/>
            <pc:sldMk cId="1618746795" sldId="278"/>
            <ac:spMk id="7" creationId="{7B39C558-7800-48FC-ABDB-29770E9E40D3}"/>
          </ac:spMkLst>
        </pc:spChg>
        <pc:picChg chg="add mod">
          <ac:chgData name="Максим Крымзов" userId="b832d8b54a469c44" providerId="LiveId" clId="{535F6069-104A-4C6C-9B14-D10CEFFA430F}" dt="2024-12-09T08:29:42.513" v="531" actId="1076"/>
          <ac:picMkLst>
            <pc:docMk/>
            <pc:sldMk cId="1618746795" sldId="278"/>
            <ac:picMk id="4" creationId="{8D8B47E8-842F-4144-BE3A-DA64880244D7}"/>
          </ac:picMkLst>
        </pc:picChg>
        <pc:picChg chg="add del mod">
          <ac:chgData name="Максим Крымзов" userId="b832d8b54a469c44" providerId="LiveId" clId="{535F6069-104A-4C6C-9B14-D10CEFFA430F}" dt="2024-12-09T08:29:33.601" v="526" actId="478"/>
          <ac:picMkLst>
            <pc:docMk/>
            <pc:sldMk cId="1618746795" sldId="278"/>
            <ac:picMk id="5" creationId="{52D62C2E-B1AC-4449-91EA-497F245475F7}"/>
          </ac:picMkLst>
        </pc:picChg>
        <pc:picChg chg="add mod">
          <ac:chgData name="Максим Крымзов" userId="b832d8b54a469c44" providerId="LiveId" clId="{535F6069-104A-4C6C-9B14-D10CEFFA430F}" dt="2024-12-09T08:29:39.867" v="530" actId="1076"/>
          <ac:picMkLst>
            <pc:docMk/>
            <pc:sldMk cId="1618746795" sldId="278"/>
            <ac:picMk id="6" creationId="{A1BA9992-BBC6-49D8-8435-3FA5321CEFED}"/>
          </ac:picMkLst>
        </pc:picChg>
      </pc:sldChg>
      <pc:sldChg chg="modSp new mod">
        <pc:chgData name="Максим Крымзов" userId="b832d8b54a469c44" providerId="LiveId" clId="{535F6069-104A-4C6C-9B14-D10CEFFA430F}" dt="2024-12-09T09:34:21.948" v="1117" actId="207"/>
        <pc:sldMkLst>
          <pc:docMk/>
          <pc:sldMk cId="2482175319" sldId="279"/>
        </pc:sldMkLst>
        <pc:spChg chg="mod">
          <ac:chgData name="Максим Крымзов" userId="b832d8b54a469c44" providerId="LiveId" clId="{535F6069-104A-4C6C-9B14-D10CEFFA430F}" dt="2024-12-09T08:30:37.232" v="563" actId="1076"/>
          <ac:spMkLst>
            <pc:docMk/>
            <pc:sldMk cId="2482175319" sldId="279"/>
            <ac:spMk id="2" creationId="{E3887E8E-1DF4-433C-937E-9ED03F80409F}"/>
          </ac:spMkLst>
        </pc:spChg>
        <pc:spChg chg="mod">
          <ac:chgData name="Максим Крымзов" userId="b832d8b54a469c44" providerId="LiveId" clId="{535F6069-104A-4C6C-9B14-D10CEFFA430F}" dt="2024-12-09T09:34:21.948" v="1117" actId="207"/>
          <ac:spMkLst>
            <pc:docMk/>
            <pc:sldMk cId="2482175319" sldId="279"/>
            <ac:spMk id="3" creationId="{4B123D0B-5F05-4144-98E6-69BB827C370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688DEAA-FFC1-454A-AF08-41AD4BFCF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F308C2-34F1-FF42-A8A2-46C636021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543" y="1252992"/>
            <a:ext cx="5413828" cy="2387600"/>
          </a:xfrm>
        </p:spPr>
        <p:txBody>
          <a:bodyPr anchor="b"/>
          <a:lstStyle>
            <a:lvl1pPr algn="r">
              <a:defRPr sz="6000"/>
            </a:lvl1pPr>
          </a:lstStyle>
          <a:p>
            <a:r>
              <a:rPr lang="ru-RU"/>
              <a:t>Образец заголовка</a:t>
            </a:r>
            <a:endParaRPr lang="en-U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9A9BA0-002D-2E4E-A024-F41545A0B6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543" y="3732667"/>
            <a:ext cx="5413828" cy="1655762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14683-0DF8-CB4A-82E9-F4EE4A6DF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044C6-188E-4220-8A20-20CBB80F0E38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051CDF-0880-2740-AC21-4548E4804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EE111-EB0B-4A4C-8917-574997B98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00D05-B4C5-4BD3-825C-2484DEC04E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4814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8A483-D7D7-FD4D-830D-BB873E6A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1C410A-07EE-1744-B6EA-48AB282AC2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A085E-3C30-8D45-9B22-A7369993B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044C6-188E-4220-8A20-20CBB80F0E38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FDFFA-0E60-624A-99EA-C967E8645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97D0D-1D0B-3248-9E40-7B03827F8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00D05-B4C5-4BD3-825C-2484DEC04E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4390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0FB168-67D5-7B44-8DBC-E88ED2FE1E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196069-2EF2-2347-AD78-2BF3167C78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24ECE-67CD-C549-BBEF-5FC03D429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044C6-188E-4220-8A20-20CBB80F0E38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E83C2-279B-6940-BF56-70ADFDDF6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F7089-9C94-624D-9231-ACE9832FD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00D05-B4C5-4BD3-825C-2484DEC04E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5131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2584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F2BC5-D6B6-9A49-B65C-A0A3833DA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74F3E-9950-D74B-90F8-523EA9726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05C852-1E45-EE4C-824C-C11710557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044C6-188E-4220-8A20-20CBB80F0E38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735AD-E2CE-7C4E-896A-06D1348D4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E138B-B38A-7145-9D78-7E66460EA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00D05-B4C5-4BD3-825C-2484DEC04E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357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322B9-5275-484B-91F6-B505D69BA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4CCAFE-BC80-C64A-B686-D0E04D04C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E8D78-5F66-584B-BD58-0D177AF0D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044C6-188E-4220-8A20-20CBB80F0E38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4B52F-E722-D54C-949C-2CAAFE6D4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1060F-A1AC-C84C-B2B1-2943EEFA0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00D05-B4C5-4BD3-825C-2484DEC04E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4900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0D2CB-614E-3142-9160-4AE001DF9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679A9-D297-0240-BE3C-E19692D311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D49EC-2DDE-824D-8B08-199CC396CD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5AD7E9-CB8A-AD49-9DBB-AA93C764D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044C6-188E-4220-8A20-20CBB80F0E38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4011E5-29E6-1A46-8FEC-377995B7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20B811-485D-3E48-A114-B27923F37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00D05-B4C5-4BD3-825C-2484DEC04E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0191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8FE68-729C-034D-89B4-386D24CA9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E563B-CCBE-044D-8BC3-77B406EEF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41F118-A576-FB40-81EC-0C0313F5AF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FC24D5-AA54-DF4C-AE91-FF38368F47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7A3A35-D1A0-5245-A6E2-D576D93F47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54C645-1649-A748-A8DC-0CD604F32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044C6-188E-4220-8A20-20CBB80F0E38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D12B40-A5FF-CD43-B5C4-5AE8D2910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25BFE4-11B2-E34C-8E82-B5BC15296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00D05-B4C5-4BD3-825C-2484DEC04E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4181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A0903-EBEC-0140-8AB8-BBD78B390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89E0CD-B642-0D44-A423-8DCEC8304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044C6-188E-4220-8A20-20CBB80F0E38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4B5EA8-F4D9-1B43-9249-A1F6F7BB9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454026-644B-3640-BE41-2FAF9192E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00D05-B4C5-4BD3-825C-2484DEC04E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3391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A342AE-F7D1-9C4C-97DE-FB406A4BB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044C6-188E-4220-8A20-20CBB80F0E38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8932D8-D7E4-614D-A838-919225491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8EB908-4582-994A-89D3-F33FDEBEF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00D05-B4C5-4BD3-825C-2484DEC04E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6706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EB186-FCCD-AD4F-B9F6-30B4E738A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3CECE-FDED-6A4E-8F24-FCD3D046A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8128A2-FED6-A346-9A0C-192F01CEDF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8CD68-02C6-BA40-AE42-4CB1EB135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044C6-188E-4220-8A20-20CBB80F0E38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39324C-1EAE-5F46-A521-3E8482447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D13F7C-95F7-6048-9609-891041011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00D05-B4C5-4BD3-825C-2484DEC04E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14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759E2-2BC9-894A-BD38-EF938ECF2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9932E9-1582-084D-AD9C-1D4B44DC75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EDFCF-AEDD-BC4F-A664-E2DB7B371B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F2B8BC-9652-B144-A295-010E4E699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044C6-188E-4220-8A20-20CBB80F0E38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374C70-17E4-A54E-8166-370EC008F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4B64C-1A90-DC44-B089-21E9DDB36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00D05-B4C5-4BD3-825C-2484DEC04E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964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7A8C244-E29D-B645-8475-F8D4E8F7A93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276197-215D-184E-85F9-1C551D274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A8498F-FB5B-E746-8439-9F5115D03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CD9BD-CFC6-524C-9D82-7789DB9845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044C6-188E-4220-8A20-20CBB80F0E38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C03CE-77EE-AA42-820A-18BA6F3061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BDE2B-62C1-E845-B6AC-D0B435904C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00D05-B4C5-4BD3-825C-2484DEC04E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7164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F851B9-F319-4FB8-AA32-59EB3DAAC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98110"/>
            <a:ext cx="5931074" cy="2354893"/>
          </a:xfrm>
        </p:spPr>
        <p:txBody>
          <a:bodyPr>
            <a:noAutofit/>
          </a:bodyPr>
          <a:lstStyle/>
          <a:p>
            <a:r>
              <a:rPr lang="ru-RU" sz="2800" b="1" dirty="0">
                <a:solidFill>
                  <a:schemeClr val="bg2">
                    <a:lumMod val="25000"/>
                  </a:schemeClr>
                </a:solidFill>
              </a:rPr>
              <a:t>Управление задачами с</a:t>
            </a:r>
            <a:r>
              <a:rPr lang="en-US" sz="28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ru-RU" sz="2800" b="1" dirty="0">
                <a:solidFill>
                  <a:schemeClr val="bg2">
                    <a:lumMod val="25000"/>
                  </a:schemeClr>
                </a:solidFill>
              </a:rPr>
              <a:t>использованием искусственного интеллекта в разработке интеллектуальной информационной системы автоматизированной проверки багажа</a:t>
            </a:r>
            <a:endParaRPr lang="ru-RU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5377BAC-230A-4387-896F-A5EEC8ECFB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5053" y="4453003"/>
            <a:ext cx="2486021" cy="425885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Крымзов Максим</a:t>
            </a:r>
          </a:p>
        </p:txBody>
      </p:sp>
    </p:spTree>
    <p:extLst>
      <p:ext uri="{BB962C8B-B14F-4D97-AF65-F5344CB8AC3E}">
        <p14:creationId xmlns:p14="http://schemas.microsoft.com/office/powerpoint/2010/main" val="56079294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E8A31C-530D-48EC-A74B-86D68C18D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965"/>
            <a:ext cx="7566212" cy="1237128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Навигация по навыкам для работы с ИИ ПМ</a:t>
            </a:r>
          </a:p>
        </p:txBody>
      </p:sp>
      <p:pic>
        <p:nvPicPr>
          <p:cNvPr id="4100" name="Picture 4" descr="Picture background">
            <a:extLst>
              <a:ext uri="{FF2B5EF4-FFF2-40B4-BE49-F238E27FC236}">
                <a16:creationId xmlns:a16="http://schemas.microsoft.com/office/drawing/2014/main" id="{FCE9A5C0-B0E9-4D9C-88C6-27297F0E1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1667" y1="41158" x2="13095" y2="51956"/>
                        <a14:foregroundMark x1="19405" y1="68701" x2="30476" y2="70110"/>
                        <a14:foregroundMark x1="38214" y1="68858" x2="44286" y2="68858"/>
                        <a14:foregroundMark x1="44286" y1="68858" x2="56786" y2="67919"/>
                        <a14:foregroundMark x1="56786" y1="67919" x2="56786" y2="67919"/>
                        <a14:foregroundMark x1="61190" y1="86228" x2="61190" y2="86228"/>
                        <a14:foregroundMark x1="62262" y1="85603" x2="62262" y2="85603"/>
                        <a14:foregroundMark x1="39167" y1="86072" x2="39167" y2="86072"/>
                        <a14:foregroundMark x1="38095" y1="86228" x2="38095" y2="86228"/>
                        <a14:foregroundMark x1="38095" y1="85603" x2="38095" y2="856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419" y="851646"/>
            <a:ext cx="8001000" cy="608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>
            <a:extLst>
              <a:ext uri="{FF2B5EF4-FFF2-40B4-BE49-F238E27FC236}">
                <a16:creationId xmlns:a16="http://schemas.microsoft.com/office/drawing/2014/main" id="{9A1DCEE6-018B-4E1B-BB3C-580F65D81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417" y="1351317"/>
            <a:ext cx="5790242" cy="349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279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E53A1F-5269-4977-8174-DC6CB7773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897035" cy="1170735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4. Организациям необходимо </a:t>
            </a:r>
            <a:r>
              <a:rPr lang="ru-RU" b="1" dirty="0" err="1"/>
              <a:t>приоритизировать</a:t>
            </a:r>
            <a:r>
              <a:rPr lang="ru-RU" b="1" dirty="0"/>
              <a:t> человеческий опыт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2C4B43-2EA3-4AFA-99A0-C7315309BFC9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6422" r="2683"/>
          <a:stretch/>
        </p:blipFill>
        <p:spPr bwMode="auto">
          <a:xfrm>
            <a:off x="1247981" y="1622611"/>
            <a:ext cx="7349172" cy="47154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5262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67CA33-9C8B-494A-8FEC-064743237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38565" cy="1147482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Задачи решаемые инструментами управления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9264023-8D07-4F78-9F4A-286A47B3A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527" y="887506"/>
            <a:ext cx="7293434" cy="5853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442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13186A-139C-43FB-BB0A-DB4738BDD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933765" cy="1460500"/>
          </a:xfrm>
        </p:spPr>
        <p:txBody>
          <a:bodyPr>
            <a:normAutofit/>
          </a:bodyPr>
          <a:lstStyle/>
          <a:p>
            <a:r>
              <a:rPr lang="ru-RU" b="1" dirty="0"/>
              <a:t>Популярные инструменты управления задачами: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00B3A192-A1DB-45B7-AEAB-F88338F13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96" y="1071281"/>
            <a:ext cx="9216931" cy="497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690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4659861E-8764-4EB0-ACE3-C6A53BECD3DC}"/>
              </a:ext>
            </a:extLst>
          </p:cNvPr>
          <p:cNvSpPr/>
          <p:nvPr/>
        </p:nvSpPr>
        <p:spPr>
          <a:xfrm>
            <a:off x="183777" y="1592075"/>
            <a:ext cx="3527612" cy="367020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ED4F72-10AD-4893-A4CD-B7F451DE1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79463"/>
          </a:xfrm>
        </p:spPr>
        <p:txBody>
          <a:bodyPr/>
          <a:lstStyle/>
          <a:p>
            <a:r>
              <a:rPr lang="ru-RU" b="1" dirty="0"/>
              <a:t>Инструмент управления </a:t>
            </a:r>
            <a:r>
              <a:rPr lang="en-US" b="1" dirty="0" err="1"/>
              <a:t>Teamly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65CF10-1C05-4F70-AAFB-AAD3A8CE1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965" y="1700119"/>
            <a:ext cx="3527611" cy="3857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    Это современный инструмент управления задачами, который предлагает множество функций, способствующих эффективной работе команд.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2BBA76-4805-4904-90BB-BB6C6F533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576" y="887507"/>
            <a:ext cx="6660777" cy="588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D3C1C142-1A5A-4362-8194-B0E92C74F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31" y="1594736"/>
            <a:ext cx="59055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683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78A133-E861-4D4F-BE85-A31C717ED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latin typeface="+mn-lt"/>
              </a:rPr>
              <a:t>Создание пространства разработки проекта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BDC95E31-88B0-4B71-B1FD-A7F88FE78E3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977" y="1144588"/>
            <a:ext cx="8938857" cy="477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016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6395B1-5B6A-4E8A-A1E1-A7A930FD0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788" y="418913"/>
            <a:ext cx="10515600" cy="7794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+mn-lt"/>
              </a:rPr>
              <a:t>Доска </a:t>
            </a:r>
            <a:r>
              <a:rPr lang="en-US" dirty="0">
                <a:latin typeface="+mn-lt"/>
              </a:rPr>
              <a:t>Kan</a:t>
            </a:r>
            <a:r>
              <a:rPr lang="ru-RU" dirty="0">
                <a:latin typeface="+mn-lt"/>
              </a:rPr>
              <a:t>и</a:t>
            </a:r>
            <a:r>
              <a:rPr lang="en-US" dirty="0">
                <a:latin typeface="+mn-lt"/>
              </a:rPr>
              <a:t>an</a:t>
            </a:r>
            <a:r>
              <a:rPr lang="ru-RU" dirty="0">
                <a:latin typeface="+mn-lt"/>
              </a:rPr>
              <a:t>, разбитая на этапы с назначенными исполнителями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058606FF-92E6-4CAD-B484-74B19F5A2559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t="4439"/>
          <a:stretch/>
        </p:blipFill>
        <p:spPr>
          <a:xfrm>
            <a:off x="1699282" y="1288023"/>
            <a:ext cx="7489542" cy="539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116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864A5F-2754-47D7-9D95-3E537B625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376" y="323196"/>
            <a:ext cx="10515600" cy="779463"/>
          </a:xfrm>
        </p:spPr>
        <p:txBody>
          <a:bodyPr/>
          <a:lstStyle/>
          <a:p>
            <a:r>
              <a:rPr lang="ru-RU" dirty="0" err="1">
                <a:latin typeface="+mn-lt"/>
              </a:rPr>
              <a:t>Бэклог</a:t>
            </a:r>
            <a:r>
              <a:rPr lang="ru-RU" dirty="0">
                <a:latin typeface="+mn-lt"/>
              </a:rPr>
              <a:t> отображения задач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8C091714-9883-4229-B8A7-6BAEBA262C3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9506" y="1102659"/>
            <a:ext cx="8154225" cy="507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226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F99C36-3F64-4B73-9F79-BF2092C7E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5250"/>
            <a:ext cx="10515600" cy="779463"/>
          </a:xfrm>
        </p:spPr>
        <p:txBody>
          <a:bodyPr/>
          <a:lstStyle/>
          <a:p>
            <a:r>
              <a:rPr lang="ru-RU" dirty="0">
                <a:latin typeface="+mn-lt"/>
              </a:rPr>
              <a:t>Таймшит задач в рабочем процессе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8DE3220E-9D1F-40E9-A42E-773D69747C5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35641"/>
            <a:ext cx="10515600" cy="187370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C1A785-B1F2-4613-9D9C-56FACC5864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05689" y="3109346"/>
            <a:ext cx="9380621" cy="290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701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81E177-BD36-4BBA-A1F5-493E1D690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647" y="592138"/>
            <a:ext cx="10515600" cy="779463"/>
          </a:xfrm>
        </p:spPr>
        <p:txBody>
          <a:bodyPr/>
          <a:lstStyle/>
          <a:p>
            <a:r>
              <a:rPr lang="ru-RU" dirty="0"/>
              <a:t>Задачи в рабочем календаре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C8FA21D6-9B40-4BEB-B498-59E6DD9BD31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71601"/>
            <a:ext cx="10515600" cy="47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910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215A2B-6189-47EA-A532-A4A3D68B5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4575"/>
            <a:ext cx="10659035" cy="893598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Основы управления проектами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B3583C-F576-44D3-A075-655AB532D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832" y="1359073"/>
            <a:ext cx="9170097" cy="3697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Согласно данным </a:t>
            </a:r>
            <a:r>
              <a:rPr lang="ru-RU" dirty="0" err="1">
                <a:solidFill>
                  <a:schemeClr val="bg2">
                    <a:lumMod val="50000"/>
                  </a:schemeClr>
                </a:solidFill>
              </a:rPr>
              <a:t>Gartner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, к 2030 году 80% задач управления проектами будут выполняться с помощью ИИ. Действительно, он трансформирует каждый аспект работы, включая управление 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AutoShape 113">
            <a:extLst>
              <a:ext uri="{FF2B5EF4-FFF2-40B4-BE49-F238E27FC236}">
                <a16:creationId xmlns:a16="http://schemas.microsoft.com/office/drawing/2014/main" id="{701A406F-5C49-4DB6-879A-2F3C2D204CBC}"/>
              </a:ext>
            </a:extLst>
          </p:cNvPr>
          <p:cNvSpPr>
            <a:spLocks/>
          </p:cNvSpPr>
          <p:nvPr/>
        </p:nvSpPr>
        <p:spPr bwMode="auto">
          <a:xfrm>
            <a:off x="781832" y="1315232"/>
            <a:ext cx="291734" cy="42526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386" y="14175"/>
                </a:moveTo>
                <a:lnTo>
                  <a:pt x="6223" y="14175"/>
                </a:lnTo>
                <a:cubicBezTo>
                  <a:pt x="5734" y="13446"/>
                  <a:pt x="5147" y="12716"/>
                  <a:pt x="4568" y="12003"/>
                </a:cubicBezTo>
                <a:cubicBezTo>
                  <a:pt x="3287" y="10427"/>
                  <a:pt x="1963" y="8797"/>
                  <a:pt x="1963" y="7425"/>
                </a:cubicBezTo>
                <a:cubicBezTo>
                  <a:pt x="1963" y="4075"/>
                  <a:pt x="5927" y="1350"/>
                  <a:pt x="10800" y="1350"/>
                </a:cubicBezTo>
                <a:cubicBezTo>
                  <a:pt x="15672" y="1350"/>
                  <a:pt x="19636" y="4075"/>
                  <a:pt x="19636" y="7425"/>
                </a:cubicBezTo>
                <a:cubicBezTo>
                  <a:pt x="19636" y="8787"/>
                  <a:pt x="18312" y="10425"/>
                  <a:pt x="17029" y="12011"/>
                </a:cubicBezTo>
                <a:cubicBezTo>
                  <a:pt x="16455" y="12723"/>
                  <a:pt x="15873" y="13449"/>
                  <a:pt x="15386" y="14175"/>
                </a:cubicBezTo>
                <a:moveTo>
                  <a:pt x="10800" y="20249"/>
                </a:moveTo>
                <a:cubicBezTo>
                  <a:pt x="9805" y="20249"/>
                  <a:pt x="9347" y="20171"/>
                  <a:pt x="8839" y="19406"/>
                </a:cubicBezTo>
                <a:lnTo>
                  <a:pt x="13000" y="19048"/>
                </a:lnTo>
                <a:cubicBezTo>
                  <a:pt x="12398" y="20164"/>
                  <a:pt x="11959" y="20249"/>
                  <a:pt x="10800" y="20249"/>
                </a:cubicBezTo>
                <a:moveTo>
                  <a:pt x="7595" y="16813"/>
                </a:moveTo>
                <a:cubicBezTo>
                  <a:pt x="7417" y="16407"/>
                  <a:pt x="7215" y="15978"/>
                  <a:pt x="6991" y="15525"/>
                </a:cubicBezTo>
                <a:lnTo>
                  <a:pt x="14616" y="15525"/>
                </a:lnTo>
                <a:cubicBezTo>
                  <a:pt x="14496" y="15767"/>
                  <a:pt x="14375" y="16010"/>
                  <a:pt x="14270" y="16239"/>
                </a:cubicBezTo>
                <a:cubicBezTo>
                  <a:pt x="14270" y="16239"/>
                  <a:pt x="7595" y="16813"/>
                  <a:pt x="7595" y="16813"/>
                </a:cubicBezTo>
                <a:close/>
                <a:moveTo>
                  <a:pt x="13345" y="18343"/>
                </a:moveTo>
                <a:lnTo>
                  <a:pt x="8476" y="18762"/>
                </a:lnTo>
                <a:cubicBezTo>
                  <a:pt x="8303" y="18416"/>
                  <a:pt x="8116" y="18011"/>
                  <a:pt x="7890" y="17483"/>
                </a:cubicBezTo>
                <a:cubicBezTo>
                  <a:pt x="7887" y="17477"/>
                  <a:pt x="7883" y="17469"/>
                  <a:pt x="7881" y="17462"/>
                </a:cubicBezTo>
                <a:lnTo>
                  <a:pt x="13957" y="16941"/>
                </a:lnTo>
                <a:cubicBezTo>
                  <a:pt x="13871" y="17140"/>
                  <a:pt x="13778" y="17350"/>
                  <a:pt x="13698" y="17537"/>
                </a:cubicBezTo>
                <a:cubicBezTo>
                  <a:pt x="13569" y="17841"/>
                  <a:pt x="13453" y="18104"/>
                  <a:pt x="13345" y="18343"/>
                </a:cubicBezTo>
                <a:moveTo>
                  <a:pt x="10800" y="0"/>
                </a:moveTo>
                <a:cubicBezTo>
                  <a:pt x="4835" y="0"/>
                  <a:pt x="0" y="3324"/>
                  <a:pt x="0" y="7425"/>
                </a:cubicBezTo>
                <a:cubicBezTo>
                  <a:pt x="0" y="10146"/>
                  <a:pt x="3621" y="13029"/>
                  <a:pt x="4939" y="15562"/>
                </a:cubicBezTo>
                <a:cubicBezTo>
                  <a:pt x="6906" y="19339"/>
                  <a:pt x="6688" y="21599"/>
                  <a:pt x="10800" y="21599"/>
                </a:cubicBezTo>
                <a:cubicBezTo>
                  <a:pt x="14972" y="21599"/>
                  <a:pt x="14692" y="19349"/>
                  <a:pt x="16660" y="15577"/>
                </a:cubicBezTo>
                <a:cubicBezTo>
                  <a:pt x="17983" y="13039"/>
                  <a:pt x="21600" y="10124"/>
                  <a:pt x="21600" y="7425"/>
                </a:cubicBezTo>
                <a:cubicBezTo>
                  <a:pt x="21600" y="3324"/>
                  <a:pt x="16764" y="0"/>
                  <a:pt x="10800" y="0"/>
                </a:cubicBez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5" name="Rounded Rectangle 73">
            <a:extLst>
              <a:ext uri="{FF2B5EF4-FFF2-40B4-BE49-F238E27FC236}">
                <a16:creationId xmlns:a16="http://schemas.microsoft.com/office/drawing/2014/main" id="{4737E19A-CFB2-44B5-B616-FF2C1159B750}"/>
              </a:ext>
            </a:extLst>
          </p:cNvPr>
          <p:cNvSpPr/>
          <p:nvPr/>
        </p:nvSpPr>
        <p:spPr>
          <a:xfrm>
            <a:off x="684840" y="3616482"/>
            <a:ext cx="4466573" cy="1991639"/>
          </a:xfrm>
          <a:prstGeom prst="roundRect">
            <a:avLst>
              <a:gd name="adj" fmla="val 434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270000" dist="1181100" dir="5400000" sx="70000" sy="70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       </a:t>
            </a:r>
            <a:r>
              <a:rPr lang="ru-RU" dirty="0">
                <a:solidFill>
                  <a:schemeClr val="bg1"/>
                </a:solidFill>
              </a:rPr>
              <a:t>Именно здесь ИИ играет ключевую роль, выступая в качестве инструмента, который преобразует данные в инсайты и даже позволяет автоматизировать переход от инсайтов к решениям и действиям.</a:t>
            </a:r>
          </a:p>
        </p:txBody>
      </p:sp>
      <p:sp>
        <p:nvSpPr>
          <p:cNvPr id="6" name="AutoShape 117">
            <a:extLst>
              <a:ext uri="{FF2B5EF4-FFF2-40B4-BE49-F238E27FC236}">
                <a16:creationId xmlns:a16="http://schemas.microsoft.com/office/drawing/2014/main" id="{F2A7CF27-3F27-489C-AEC3-39E498B21099}"/>
              </a:ext>
            </a:extLst>
          </p:cNvPr>
          <p:cNvSpPr>
            <a:spLocks/>
          </p:cNvSpPr>
          <p:nvPr/>
        </p:nvSpPr>
        <p:spPr bwMode="auto">
          <a:xfrm>
            <a:off x="716578" y="3703392"/>
            <a:ext cx="422241" cy="316861"/>
          </a:xfrm>
          <a:custGeom>
            <a:avLst/>
            <a:gdLst>
              <a:gd name="T0" fmla="+- 0 10799 1"/>
              <a:gd name="T1" fmla="*/ T0 w 21596"/>
              <a:gd name="T2" fmla="*/ 10800 h 21600"/>
              <a:gd name="T3" fmla="+- 0 10799 1"/>
              <a:gd name="T4" fmla="*/ T3 w 21596"/>
              <a:gd name="T5" fmla="*/ 10800 h 21600"/>
              <a:gd name="T6" fmla="+- 0 10799 1"/>
              <a:gd name="T7" fmla="*/ T6 w 21596"/>
              <a:gd name="T8" fmla="*/ 10800 h 21600"/>
              <a:gd name="T9" fmla="+- 0 10799 1"/>
              <a:gd name="T10" fmla="*/ T9 w 21596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96" h="21600">
                <a:moveTo>
                  <a:pt x="4511" y="2151"/>
                </a:moveTo>
                <a:lnTo>
                  <a:pt x="6064" y="3877"/>
                </a:lnTo>
                <a:lnTo>
                  <a:pt x="4246" y="6302"/>
                </a:lnTo>
                <a:lnTo>
                  <a:pt x="1353" y="6302"/>
                </a:lnTo>
                <a:cubicBezTo>
                  <a:pt x="1353" y="6302"/>
                  <a:pt x="4511" y="2151"/>
                  <a:pt x="4511" y="2151"/>
                </a:cubicBezTo>
                <a:close/>
                <a:moveTo>
                  <a:pt x="17348" y="6302"/>
                </a:moveTo>
                <a:lnTo>
                  <a:pt x="15531" y="3877"/>
                </a:lnTo>
                <a:lnTo>
                  <a:pt x="17082" y="2153"/>
                </a:lnTo>
                <a:lnTo>
                  <a:pt x="20191" y="6302"/>
                </a:lnTo>
                <a:cubicBezTo>
                  <a:pt x="20191" y="6302"/>
                  <a:pt x="17348" y="6302"/>
                  <a:pt x="17348" y="6302"/>
                </a:cubicBezTo>
                <a:close/>
                <a:moveTo>
                  <a:pt x="17264" y="7202"/>
                </a:moveTo>
                <a:lnTo>
                  <a:pt x="19663" y="7202"/>
                </a:lnTo>
                <a:lnTo>
                  <a:pt x="13021" y="16638"/>
                </a:lnTo>
                <a:cubicBezTo>
                  <a:pt x="13021" y="16638"/>
                  <a:pt x="17264" y="7202"/>
                  <a:pt x="17264" y="7202"/>
                </a:cubicBezTo>
                <a:close/>
                <a:moveTo>
                  <a:pt x="8574" y="16637"/>
                </a:moveTo>
                <a:lnTo>
                  <a:pt x="1933" y="7202"/>
                </a:lnTo>
                <a:lnTo>
                  <a:pt x="4330" y="7202"/>
                </a:lnTo>
                <a:cubicBezTo>
                  <a:pt x="4330" y="7202"/>
                  <a:pt x="8574" y="16637"/>
                  <a:pt x="8574" y="16637"/>
                </a:cubicBezTo>
                <a:close/>
                <a:moveTo>
                  <a:pt x="8429" y="7202"/>
                </a:moveTo>
                <a:lnTo>
                  <a:pt x="10084" y="18249"/>
                </a:lnTo>
                <a:lnTo>
                  <a:pt x="5117" y="7202"/>
                </a:lnTo>
                <a:cubicBezTo>
                  <a:pt x="5117" y="7202"/>
                  <a:pt x="8429" y="7202"/>
                  <a:pt x="8429" y="7202"/>
                </a:cubicBezTo>
                <a:close/>
                <a:moveTo>
                  <a:pt x="6584" y="4456"/>
                </a:moveTo>
                <a:lnTo>
                  <a:pt x="8246" y="6302"/>
                </a:lnTo>
                <a:lnTo>
                  <a:pt x="5200" y="6302"/>
                </a:lnTo>
                <a:cubicBezTo>
                  <a:pt x="5200" y="6302"/>
                  <a:pt x="6584" y="4456"/>
                  <a:pt x="6584" y="4456"/>
                </a:cubicBezTo>
                <a:close/>
                <a:moveTo>
                  <a:pt x="6543" y="3238"/>
                </a:moveTo>
                <a:lnTo>
                  <a:pt x="5250" y="1800"/>
                </a:lnTo>
                <a:lnTo>
                  <a:pt x="7621" y="1800"/>
                </a:lnTo>
                <a:cubicBezTo>
                  <a:pt x="7621" y="1800"/>
                  <a:pt x="6543" y="3238"/>
                  <a:pt x="6543" y="3238"/>
                </a:cubicBezTo>
                <a:close/>
                <a:moveTo>
                  <a:pt x="10797" y="3466"/>
                </a:moveTo>
                <a:lnTo>
                  <a:pt x="9299" y="1800"/>
                </a:lnTo>
                <a:lnTo>
                  <a:pt x="12296" y="1800"/>
                </a:lnTo>
                <a:cubicBezTo>
                  <a:pt x="12296" y="1800"/>
                  <a:pt x="10797" y="3466"/>
                  <a:pt x="10797" y="3466"/>
                </a:cubicBezTo>
                <a:close/>
                <a:moveTo>
                  <a:pt x="13974" y="1800"/>
                </a:moveTo>
                <a:lnTo>
                  <a:pt x="16345" y="1800"/>
                </a:lnTo>
                <a:lnTo>
                  <a:pt x="15052" y="3238"/>
                </a:lnTo>
                <a:cubicBezTo>
                  <a:pt x="15052" y="3238"/>
                  <a:pt x="13974" y="1800"/>
                  <a:pt x="13974" y="1800"/>
                </a:cubicBezTo>
                <a:close/>
                <a:moveTo>
                  <a:pt x="13349" y="6302"/>
                </a:moveTo>
                <a:lnTo>
                  <a:pt x="15011" y="4456"/>
                </a:lnTo>
                <a:lnTo>
                  <a:pt x="16394" y="6302"/>
                </a:lnTo>
                <a:cubicBezTo>
                  <a:pt x="16394" y="6302"/>
                  <a:pt x="13349" y="6302"/>
                  <a:pt x="13349" y="6302"/>
                </a:cubicBezTo>
                <a:close/>
                <a:moveTo>
                  <a:pt x="13166" y="7202"/>
                </a:moveTo>
                <a:lnTo>
                  <a:pt x="16478" y="7202"/>
                </a:lnTo>
                <a:lnTo>
                  <a:pt x="11511" y="18249"/>
                </a:lnTo>
                <a:cubicBezTo>
                  <a:pt x="11511" y="18249"/>
                  <a:pt x="13166" y="7202"/>
                  <a:pt x="13166" y="7202"/>
                </a:cubicBezTo>
                <a:close/>
                <a:moveTo>
                  <a:pt x="12478" y="7202"/>
                </a:moveTo>
                <a:lnTo>
                  <a:pt x="10797" y="18414"/>
                </a:lnTo>
                <a:lnTo>
                  <a:pt x="9117" y="7202"/>
                </a:lnTo>
                <a:cubicBezTo>
                  <a:pt x="9117" y="7202"/>
                  <a:pt x="12478" y="7202"/>
                  <a:pt x="12478" y="7202"/>
                </a:cubicBezTo>
                <a:close/>
                <a:moveTo>
                  <a:pt x="8773" y="5716"/>
                </a:moveTo>
                <a:lnTo>
                  <a:pt x="7064" y="3817"/>
                </a:lnTo>
                <a:lnTo>
                  <a:pt x="8426" y="2000"/>
                </a:lnTo>
                <a:lnTo>
                  <a:pt x="10270" y="4051"/>
                </a:lnTo>
                <a:cubicBezTo>
                  <a:pt x="10270" y="4051"/>
                  <a:pt x="8773" y="5716"/>
                  <a:pt x="8773" y="5716"/>
                </a:cubicBezTo>
                <a:close/>
                <a:moveTo>
                  <a:pt x="11325" y="4051"/>
                </a:moveTo>
                <a:lnTo>
                  <a:pt x="13169" y="2000"/>
                </a:lnTo>
                <a:lnTo>
                  <a:pt x="14531" y="3817"/>
                </a:lnTo>
                <a:lnTo>
                  <a:pt x="12822" y="5716"/>
                </a:lnTo>
                <a:cubicBezTo>
                  <a:pt x="12822" y="5716"/>
                  <a:pt x="11325" y="4051"/>
                  <a:pt x="11325" y="4051"/>
                </a:cubicBezTo>
                <a:close/>
                <a:moveTo>
                  <a:pt x="12296" y="6302"/>
                </a:moveTo>
                <a:lnTo>
                  <a:pt x="9299" y="6302"/>
                </a:lnTo>
                <a:lnTo>
                  <a:pt x="10797" y="4638"/>
                </a:lnTo>
                <a:cubicBezTo>
                  <a:pt x="10797" y="4638"/>
                  <a:pt x="12296" y="6302"/>
                  <a:pt x="12296" y="6302"/>
                </a:cubicBezTo>
                <a:close/>
                <a:moveTo>
                  <a:pt x="21200" y="5102"/>
                </a:moveTo>
                <a:lnTo>
                  <a:pt x="17771" y="527"/>
                </a:lnTo>
                <a:cubicBezTo>
                  <a:pt x="17518" y="189"/>
                  <a:pt x="17176" y="0"/>
                  <a:pt x="16817" y="0"/>
                </a:cubicBezTo>
                <a:lnTo>
                  <a:pt x="4779" y="0"/>
                </a:lnTo>
                <a:cubicBezTo>
                  <a:pt x="4420" y="0"/>
                  <a:pt x="4077" y="189"/>
                  <a:pt x="3824" y="527"/>
                </a:cubicBezTo>
                <a:lnTo>
                  <a:pt x="395" y="5102"/>
                </a:lnTo>
                <a:cubicBezTo>
                  <a:pt x="131" y="5455"/>
                  <a:pt x="-1" y="5921"/>
                  <a:pt x="-1" y="6387"/>
                </a:cubicBezTo>
                <a:cubicBezTo>
                  <a:pt x="1" y="6810"/>
                  <a:pt x="114" y="7233"/>
                  <a:pt x="341" y="7573"/>
                </a:cubicBezTo>
                <a:lnTo>
                  <a:pt x="9788" y="20995"/>
                </a:lnTo>
                <a:cubicBezTo>
                  <a:pt x="10045" y="21379"/>
                  <a:pt x="10412" y="21599"/>
                  <a:pt x="10797" y="21599"/>
                </a:cubicBezTo>
                <a:cubicBezTo>
                  <a:pt x="11183" y="21599"/>
                  <a:pt x="11550" y="21379"/>
                  <a:pt x="11807" y="20995"/>
                </a:cubicBezTo>
                <a:lnTo>
                  <a:pt x="21255" y="7573"/>
                </a:lnTo>
                <a:cubicBezTo>
                  <a:pt x="21485" y="7226"/>
                  <a:pt x="21598" y="6791"/>
                  <a:pt x="21595" y="6359"/>
                </a:cubicBezTo>
                <a:cubicBezTo>
                  <a:pt x="21593" y="5902"/>
                  <a:pt x="21459" y="5449"/>
                  <a:pt x="21200" y="5102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7" name="Group 92">
            <a:extLst>
              <a:ext uri="{FF2B5EF4-FFF2-40B4-BE49-F238E27FC236}">
                <a16:creationId xmlns:a16="http://schemas.microsoft.com/office/drawing/2014/main" id="{58C785B4-85F2-4D6D-BBBE-990150605965}"/>
              </a:ext>
            </a:extLst>
          </p:cNvPr>
          <p:cNvGrpSpPr/>
          <p:nvPr/>
        </p:nvGrpSpPr>
        <p:grpSpPr>
          <a:xfrm>
            <a:off x="6540259" y="2382918"/>
            <a:ext cx="3931499" cy="4245595"/>
            <a:chOff x="6790780" y="1638661"/>
            <a:chExt cx="4270405" cy="5265425"/>
          </a:xfrm>
        </p:grpSpPr>
        <p:sp>
          <p:nvSpPr>
            <p:cNvPr id="8" name="Oval 90">
              <a:extLst>
                <a:ext uri="{FF2B5EF4-FFF2-40B4-BE49-F238E27FC236}">
                  <a16:creationId xmlns:a16="http://schemas.microsoft.com/office/drawing/2014/main" id="{1516A576-B873-4E97-A075-3B5369FAC11C}"/>
                </a:ext>
              </a:extLst>
            </p:cNvPr>
            <p:cNvSpPr/>
            <p:nvPr/>
          </p:nvSpPr>
          <p:spPr>
            <a:xfrm>
              <a:off x="7031736" y="2874637"/>
              <a:ext cx="4029449" cy="4029449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grpSp>
          <p:nvGrpSpPr>
            <p:cNvPr id="9" name="Group 1">
              <a:extLst>
                <a:ext uri="{FF2B5EF4-FFF2-40B4-BE49-F238E27FC236}">
                  <a16:creationId xmlns:a16="http://schemas.microsoft.com/office/drawing/2014/main" id="{FDD134F4-CCFB-489D-8429-4D5C6600162E}"/>
                </a:ext>
              </a:extLst>
            </p:cNvPr>
            <p:cNvGrpSpPr/>
            <p:nvPr/>
          </p:nvGrpSpPr>
          <p:grpSpPr>
            <a:xfrm>
              <a:off x="6790780" y="1638661"/>
              <a:ext cx="3854105" cy="3542939"/>
              <a:chOff x="4421188" y="1046163"/>
              <a:chExt cx="4227513" cy="3886200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F60D147D-2F9B-49D1-9940-208B98F0A9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6788" y="4025900"/>
                <a:ext cx="649288" cy="906463"/>
              </a:xfrm>
              <a:custGeom>
                <a:avLst/>
                <a:gdLst>
                  <a:gd name="T0" fmla="*/ 2449 w 2449"/>
                  <a:gd name="T1" fmla="*/ 3423 h 3423"/>
                  <a:gd name="T2" fmla="*/ 0 w 2449"/>
                  <a:gd name="T3" fmla="*/ 2010 h 3423"/>
                  <a:gd name="T4" fmla="*/ 0 w 2449"/>
                  <a:gd name="T5" fmla="*/ 0 h 3423"/>
                  <a:gd name="T6" fmla="*/ 2449 w 2449"/>
                  <a:gd name="T7" fmla="*/ 1413 h 3423"/>
                  <a:gd name="T8" fmla="*/ 2449 w 2449"/>
                  <a:gd name="T9" fmla="*/ 3423 h 3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49" h="3423">
                    <a:moveTo>
                      <a:pt x="2449" y="3423"/>
                    </a:moveTo>
                    <a:lnTo>
                      <a:pt x="0" y="2010"/>
                    </a:lnTo>
                    <a:lnTo>
                      <a:pt x="0" y="0"/>
                    </a:lnTo>
                    <a:lnTo>
                      <a:pt x="2449" y="1413"/>
                    </a:lnTo>
                    <a:lnTo>
                      <a:pt x="2449" y="3423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872CDA35-E1EB-4B2F-B427-467889F3B3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66075" y="4025900"/>
                <a:ext cx="647700" cy="906463"/>
              </a:xfrm>
              <a:custGeom>
                <a:avLst/>
                <a:gdLst>
                  <a:gd name="T0" fmla="*/ 0 w 2449"/>
                  <a:gd name="T1" fmla="*/ 3423 h 3423"/>
                  <a:gd name="T2" fmla="*/ 0 w 2449"/>
                  <a:gd name="T3" fmla="*/ 1413 h 3423"/>
                  <a:gd name="T4" fmla="*/ 2449 w 2449"/>
                  <a:gd name="T5" fmla="*/ 0 h 3423"/>
                  <a:gd name="T6" fmla="*/ 2449 w 2449"/>
                  <a:gd name="T7" fmla="*/ 2010 h 3423"/>
                  <a:gd name="T8" fmla="*/ 0 w 2449"/>
                  <a:gd name="T9" fmla="*/ 3423 h 3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49" h="3423">
                    <a:moveTo>
                      <a:pt x="0" y="3423"/>
                    </a:moveTo>
                    <a:lnTo>
                      <a:pt x="0" y="1413"/>
                    </a:lnTo>
                    <a:lnTo>
                      <a:pt x="2449" y="0"/>
                    </a:lnTo>
                    <a:lnTo>
                      <a:pt x="2449" y="2010"/>
                    </a:lnTo>
                    <a:lnTo>
                      <a:pt x="0" y="3423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8E9EFC72-CBE1-47AD-8457-6B7FA46F3D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89838" y="4230688"/>
                <a:ext cx="103188" cy="546100"/>
              </a:xfrm>
              <a:custGeom>
                <a:avLst/>
                <a:gdLst>
                  <a:gd name="T0" fmla="*/ 392 w 392"/>
                  <a:gd name="T1" fmla="*/ 2065 h 2065"/>
                  <a:gd name="T2" fmla="*/ 0 w 392"/>
                  <a:gd name="T3" fmla="*/ 1839 h 2065"/>
                  <a:gd name="T4" fmla="*/ 0 w 392"/>
                  <a:gd name="T5" fmla="*/ 0 h 2065"/>
                  <a:gd name="T6" fmla="*/ 392 w 392"/>
                  <a:gd name="T7" fmla="*/ 226 h 2065"/>
                  <a:gd name="T8" fmla="*/ 392 w 392"/>
                  <a:gd name="T9" fmla="*/ 2065 h 20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2" h="2065">
                    <a:moveTo>
                      <a:pt x="392" y="2065"/>
                    </a:moveTo>
                    <a:lnTo>
                      <a:pt x="0" y="1839"/>
                    </a:lnTo>
                    <a:lnTo>
                      <a:pt x="0" y="0"/>
                    </a:lnTo>
                    <a:lnTo>
                      <a:pt x="392" y="226"/>
                    </a:lnTo>
                    <a:lnTo>
                      <a:pt x="392" y="2065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CF5833DC-087A-4AFF-889F-B1E3E42DC7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7538" y="4230688"/>
                <a:ext cx="103188" cy="546100"/>
              </a:xfrm>
              <a:custGeom>
                <a:avLst/>
                <a:gdLst>
                  <a:gd name="T0" fmla="*/ 0 w 391"/>
                  <a:gd name="T1" fmla="*/ 2065 h 2065"/>
                  <a:gd name="T2" fmla="*/ 391 w 391"/>
                  <a:gd name="T3" fmla="*/ 1839 h 2065"/>
                  <a:gd name="T4" fmla="*/ 391 w 391"/>
                  <a:gd name="T5" fmla="*/ 0 h 2065"/>
                  <a:gd name="T6" fmla="*/ 0 w 391"/>
                  <a:gd name="T7" fmla="*/ 226 h 2065"/>
                  <a:gd name="T8" fmla="*/ 0 w 391"/>
                  <a:gd name="T9" fmla="*/ 2065 h 20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1" h="2065">
                    <a:moveTo>
                      <a:pt x="0" y="2065"/>
                    </a:moveTo>
                    <a:lnTo>
                      <a:pt x="391" y="1839"/>
                    </a:lnTo>
                    <a:lnTo>
                      <a:pt x="391" y="0"/>
                    </a:lnTo>
                    <a:lnTo>
                      <a:pt x="0" y="226"/>
                    </a:lnTo>
                    <a:lnTo>
                      <a:pt x="0" y="2065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8DDD2411-ABE4-4619-9AB4-FECD124717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81863" y="3895725"/>
                <a:ext cx="684213" cy="552450"/>
              </a:xfrm>
              <a:custGeom>
                <a:avLst/>
                <a:gdLst>
                  <a:gd name="T0" fmla="*/ 2585 w 2585"/>
                  <a:gd name="T1" fmla="*/ 2093 h 2093"/>
                  <a:gd name="T2" fmla="*/ 0 w 2585"/>
                  <a:gd name="T3" fmla="*/ 601 h 2093"/>
                  <a:gd name="T4" fmla="*/ 0 w 2585"/>
                  <a:gd name="T5" fmla="*/ 0 h 2093"/>
                  <a:gd name="T6" fmla="*/ 2585 w 2585"/>
                  <a:gd name="T7" fmla="*/ 1493 h 2093"/>
                  <a:gd name="T8" fmla="*/ 2585 w 2585"/>
                  <a:gd name="T9" fmla="*/ 2093 h 20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5" h="2093">
                    <a:moveTo>
                      <a:pt x="2585" y="2093"/>
                    </a:moveTo>
                    <a:lnTo>
                      <a:pt x="0" y="601"/>
                    </a:lnTo>
                    <a:lnTo>
                      <a:pt x="0" y="0"/>
                    </a:lnTo>
                    <a:lnTo>
                      <a:pt x="2585" y="1493"/>
                    </a:lnTo>
                    <a:lnTo>
                      <a:pt x="2585" y="2093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CA3CF093-98DC-4BB5-8F21-172E789B17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66075" y="3895725"/>
                <a:ext cx="682625" cy="552450"/>
              </a:xfrm>
              <a:custGeom>
                <a:avLst/>
                <a:gdLst>
                  <a:gd name="T0" fmla="*/ 0 w 2584"/>
                  <a:gd name="T1" fmla="*/ 2093 h 2093"/>
                  <a:gd name="T2" fmla="*/ 0 w 2584"/>
                  <a:gd name="T3" fmla="*/ 1493 h 2093"/>
                  <a:gd name="T4" fmla="*/ 2584 w 2584"/>
                  <a:gd name="T5" fmla="*/ 0 h 2093"/>
                  <a:gd name="T6" fmla="*/ 2584 w 2584"/>
                  <a:gd name="T7" fmla="*/ 601 h 2093"/>
                  <a:gd name="T8" fmla="*/ 0 w 2584"/>
                  <a:gd name="T9" fmla="*/ 2093 h 20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4" h="2093">
                    <a:moveTo>
                      <a:pt x="0" y="2093"/>
                    </a:moveTo>
                    <a:lnTo>
                      <a:pt x="0" y="1493"/>
                    </a:lnTo>
                    <a:lnTo>
                      <a:pt x="2584" y="0"/>
                    </a:lnTo>
                    <a:lnTo>
                      <a:pt x="2584" y="601"/>
                    </a:lnTo>
                    <a:lnTo>
                      <a:pt x="0" y="2093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39C2568B-8800-4BD0-9ABB-0950325642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81863" y="3500438"/>
                <a:ext cx="1366838" cy="788988"/>
              </a:xfrm>
              <a:custGeom>
                <a:avLst/>
                <a:gdLst>
                  <a:gd name="T0" fmla="*/ 2585 w 5169"/>
                  <a:gd name="T1" fmla="*/ 2984 h 2984"/>
                  <a:gd name="T2" fmla="*/ 0 w 5169"/>
                  <a:gd name="T3" fmla="*/ 1491 h 2984"/>
                  <a:gd name="T4" fmla="*/ 2585 w 5169"/>
                  <a:gd name="T5" fmla="*/ 0 h 2984"/>
                  <a:gd name="T6" fmla="*/ 5169 w 5169"/>
                  <a:gd name="T7" fmla="*/ 1491 h 2984"/>
                  <a:gd name="T8" fmla="*/ 2585 w 5169"/>
                  <a:gd name="T9" fmla="*/ 2984 h 29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69" h="2984">
                    <a:moveTo>
                      <a:pt x="2585" y="2984"/>
                    </a:moveTo>
                    <a:lnTo>
                      <a:pt x="0" y="1491"/>
                    </a:lnTo>
                    <a:lnTo>
                      <a:pt x="2585" y="0"/>
                    </a:lnTo>
                    <a:lnTo>
                      <a:pt x="5169" y="1491"/>
                    </a:lnTo>
                    <a:lnTo>
                      <a:pt x="2585" y="2984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F471A32C-DE70-4A82-9E48-51BBF0A63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67125"/>
                <a:ext cx="787400" cy="455613"/>
              </a:xfrm>
              <a:custGeom>
                <a:avLst/>
                <a:gdLst>
                  <a:gd name="T0" fmla="*/ 0 w 2977"/>
                  <a:gd name="T1" fmla="*/ 227 h 1718"/>
                  <a:gd name="T2" fmla="*/ 2585 w 2977"/>
                  <a:gd name="T3" fmla="*/ 1718 h 1718"/>
                  <a:gd name="T4" fmla="*/ 2977 w 2977"/>
                  <a:gd name="T5" fmla="*/ 1492 h 1718"/>
                  <a:gd name="T6" fmla="*/ 392 w 2977"/>
                  <a:gd name="T7" fmla="*/ 0 h 1718"/>
                  <a:gd name="T8" fmla="*/ 0 w 2977"/>
                  <a:gd name="T9" fmla="*/ 227 h 1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77" h="1718">
                    <a:moveTo>
                      <a:pt x="0" y="227"/>
                    </a:moveTo>
                    <a:lnTo>
                      <a:pt x="2585" y="1718"/>
                    </a:lnTo>
                    <a:lnTo>
                      <a:pt x="2977" y="1492"/>
                    </a:lnTo>
                    <a:lnTo>
                      <a:pt x="392" y="0"/>
                    </a:lnTo>
                    <a:lnTo>
                      <a:pt x="0" y="227"/>
                    </a:ln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65339261-4E43-4DB6-8187-C52260AB77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67125"/>
                <a:ext cx="787400" cy="455613"/>
              </a:xfrm>
              <a:custGeom>
                <a:avLst/>
                <a:gdLst>
                  <a:gd name="T0" fmla="*/ 392 w 2977"/>
                  <a:gd name="T1" fmla="*/ 1718 h 1718"/>
                  <a:gd name="T2" fmla="*/ 2977 w 2977"/>
                  <a:gd name="T3" fmla="*/ 227 h 1718"/>
                  <a:gd name="T4" fmla="*/ 2585 w 2977"/>
                  <a:gd name="T5" fmla="*/ 0 h 1718"/>
                  <a:gd name="T6" fmla="*/ 0 w 2977"/>
                  <a:gd name="T7" fmla="*/ 1492 h 1718"/>
                  <a:gd name="T8" fmla="*/ 392 w 2977"/>
                  <a:gd name="T9" fmla="*/ 1718 h 1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77" h="1718">
                    <a:moveTo>
                      <a:pt x="392" y="1718"/>
                    </a:moveTo>
                    <a:lnTo>
                      <a:pt x="2977" y="227"/>
                    </a:lnTo>
                    <a:lnTo>
                      <a:pt x="2585" y="0"/>
                    </a:lnTo>
                    <a:lnTo>
                      <a:pt x="0" y="1492"/>
                    </a:lnTo>
                    <a:lnTo>
                      <a:pt x="392" y="1718"/>
                    </a:ln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443B8C70-FF04-44C2-AC16-446738F97B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4062413"/>
                <a:ext cx="104775" cy="219075"/>
              </a:xfrm>
              <a:custGeom>
                <a:avLst/>
                <a:gdLst>
                  <a:gd name="T0" fmla="*/ 392 w 392"/>
                  <a:gd name="T1" fmla="*/ 828 h 828"/>
                  <a:gd name="T2" fmla="*/ 0 w 392"/>
                  <a:gd name="T3" fmla="*/ 600 h 828"/>
                  <a:gd name="T4" fmla="*/ 0 w 392"/>
                  <a:gd name="T5" fmla="*/ 0 h 828"/>
                  <a:gd name="T6" fmla="*/ 392 w 392"/>
                  <a:gd name="T7" fmla="*/ 226 h 828"/>
                  <a:gd name="T8" fmla="*/ 392 w 392"/>
                  <a:gd name="T9" fmla="*/ 828 h 8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2" h="828">
                    <a:moveTo>
                      <a:pt x="392" y="828"/>
                    </a:moveTo>
                    <a:lnTo>
                      <a:pt x="0" y="600"/>
                    </a:lnTo>
                    <a:lnTo>
                      <a:pt x="0" y="0"/>
                    </a:lnTo>
                    <a:lnTo>
                      <a:pt x="392" y="226"/>
                    </a:lnTo>
                    <a:lnTo>
                      <a:pt x="392" y="828"/>
                    </a:ln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F1919818-2404-4092-9E0C-F479CB783F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5000" y="4062413"/>
                <a:ext cx="103188" cy="219075"/>
              </a:xfrm>
              <a:custGeom>
                <a:avLst/>
                <a:gdLst>
                  <a:gd name="T0" fmla="*/ 0 w 392"/>
                  <a:gd name="T1" fmla="*/ 828 h 828"/>
                  <a:gd name="T2" fmla="*/ 392 w 392"/>
                  <a:gd name="T3" fmla="*/ 600 h 828"/>
                  <a:gd name="T4" fmla="*/ 392 w 392"/>
                  <a:gd name="T5" fmla="*/ 0 h 828"/>
                  <a:gd name="T6" fmla="*/ 0 w 392"/>
                  <a:gd name="T7" fmla="*/ 226 h 828"/>
                  <a:gd name="T8" fmla="*/ 0 w 392"/>
                  <a:gd name="T9" fmla="*/ 828 h 8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2" h="828">
                    <a:moveTo>
                      <a:pt x="0" y="828"/>
                    </a:moveTo>
                    <a:lnTo>
                      <a:pt x="392" y="600"/>
                    </a:lnTo>
                    <a:lnTo>
                      <a:pt x="392" y="0"/>
                    </a:lnTo>
                    <a:lnTo>
                      <a:pt x="0" y="226"/>
                    </a:lnTo>
                    <a:lnTo>
                      <a:pt x="0" y="828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94DA391A-EF40-4B2C-9972-A3A84B9F59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2100" y="4198938"/>
                <a:ext cx="1214438" cy="709613"/>
              </a:xfrm>
              <a:custGeom>
                <a:avLst/>
                <a:gdLst>
                  <a:gd name="T0" fmla="*/ 1654 w 4594"/>
                  <a:gd name="T1" fmla="*/ 2543 h 2679"/>
                  <a:gd name="T2" fmla="*/ 1721 w 4594"/>
                  <a:gd name="T3" fmla="*/ 2577 h 2679"/>
                  <a:gd name="T4" fmla="*/ 1792 w 4594"/>
                  <a:gd name="T5" fmla="*/ 2607 h 2679"/>
                  <a:gd name="T6" fmla="*/ 1868 w 4594"/>
                  <a:gd name="T7" fmla="*/ 2632 h 2679"/>
                  <a:gd name="T8" fmla="*/ 1946 w 4594"/>
                  <a:gd name="T9" fmla="*/ 2651 h 2679"/>
                  <a:gd name="T10" fmla="*/ 2028 w 4594"/>
                  <a:gd name="T11" fmla="*/ 2665 h 2679"/>
                  <a:gd name="T12" fmla="*/ 2111 w 4594"/>
                  <a:gd name="T13" fmla="*/ 2675 h 2679"/>
                  <a:gd name="T14" fmla="*/ 2193 w 4594"/>
                  <a:gd name="T15" fmla="*/ 2678 h 2679"/>
                  <a:gd name="T16" fmla="*/ 2277 w 4594"/>
                  <a:gd name="T17" fmla="*/ 2678 h 2679"/>
                  <a:gd name="T18" fmla="*/ 2360 w 4594"/>
                  <a:gd name="T19" fmla="*/ 2672 h 2679"/>
                  <a:gd name="T20" fmla="*/ 2442 w 4594"/>
                  <a:gd name="T21" fmla="*/ 2661 h 2679"/>
                  <a:gd name="T22" fmla="*/ 2521 w 4594"/>
                  <a:gd name="T23" fmla="*/ 2646 h 2679"/>
                  <a:gd name="T24" fmla="*/ 2598 w 4594"/>
                  <a:gd name="T25" fmla="*/ 2626 h 2679"/>
                  <a:gd name="T26" fmla="*/ 2673 w 4594"/>
                  <a:gd name="T27" fmla="*/ 2600 h 2679"/>
                  <a:gd name="T28" fmla="*/ 2741 w 4594"/>
                  <a:gd name="T29" fmla="*/ 2570 h 2679"/>
                  <a:gd name="T30" fmla="*/ 2805 w 4594"/>
                  <a:gd name="T31" fmla="*/ 2535 h 2679"/>
                  <a:gd name="T32" fmla="*/ 2864 w 4594"/>
                  <a:gd name="T33" fmla="*/ 2496 h 2679"/>
                  <a:gd name="T34" fmla="*/ 2695 w 4594"/>
                  <a:gd name="T35" fmla="*/ 0 h 2679"/>
                  <a:gd name="T36" fmla="*/ 282 w 4594"/>
                  <a:gd name="T37" fmla="*/ 1041 h 2679"/>
                  <a:gd name="T38" fmla="*/ 218 w 4594"/>
                  <a:gd name="T39" fmla="*/ 1077 h 2679"/>
                  <a:gd name="T40" fmla="*/ 161 w 4594"/>
                  <a:gd name="T41" fmla="*/ 1116 h 2679"/>
                  <a:gd name="T42" fmla="*/ 114 w 4594"/>
                  <a:gd name="T43" fmla="*/ 1157 h 2679"/>
                  <a:gd name="T44" fmla="*/ 74 w 4594"/>
                  <a:gd name="T45" fmla="*/ 1201 h 2679"/>
                  <a:gd name="T46" fmla="*/ 43 w 4594"/>
                  <a:gd name="T47" fmla="*/ 1246 h 2679"/>
                  <a:gd name="T48" fmla="*/ 20 w 4594"/>
                  <a:gd name="T49" fmla="*/ 1292 h 2679"/>
                  <a:gd name="T50" fmla="*/ 6 w 4594"/>
                  <a:gd name="T51" fmla="*/ 1340 h 2679"/>
                  <a:gd name="T52" fmla="*/ 0 w 4594"/>
                  <a:gd name="T53" fmla="*/ 1388 h 2679"/>
                  <a:gd name="T54" fmla="*/ 3 w 4594"/>
                  <a:gd name="T55" fmla="*/ 1437 h 2679"/>
                  <a:gd name="T56" fmla="*/ 15 w 4594"/>
                  <a:gd name="T57" fmla="*/ 1485 h 2679"/>
                  <a:gd name="T58" fmla="*/ 36 w 4594"/>
                  <a:gd name="T59" fmla="*/ 1531 h 2679"/>
                  <a:gd name="T60" fmla="*/ 64 w 4594"/>
                  <a:gd name="T61" fmla="*/ 1577 h 2679"/>
                  <a:gd name="T62" fmla="*/ 102 w 4594"/>
                  <a:gd name="T63" fmla="*/ 1622 h 2679"/>
                  <a:gd name="T64" fmla="*/ 149 w 4594"/>
                  <a:gd name="T65" fmla="*/ 1665 h 2679"/>
                  <a:gd name="T66" fmla="*/ 205 w 4594"/>
                  <a:gd name="T67" fmla="*/ 1705 h 2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594" h="2679">
                    <a:moveTo>
                      <a:pt x="236" y="1724"/>
                    </a:moveTo>
                    <a:lnTo>
                      <a:pt x="1654" y="2543"/>
                    </a:lnTo>
                    <a:lnTo>
                      <a:pt x="1687" y="2561"/>
                    </a:lnTo>
                    <a:lnTo>
                      <a:pt x="1721" y="2577"/>
                    </a:lnTo>
                    <a:lnTo>
                      <a:pt x="1755" y="2593"/>
                    </a:lnTo>
                    <a:lnTo>
                      <a:pt x="1792" y="2607"/>
                    </a:lnTo>
                    <a:lnTo>
                      <a:pt x="1830" y="2620"/>
                    </a:lnTo>
                    <a:lnTo>
                      <a:pt x="1868" y="2632"/>
                    </a:lnTo>
                    <a:lnTo>
                      <a:pt x="1907" y="2641"/>
                    </a:lnTo>
                    <a:lnTo>
                      <a:pt x="1946" y="2651"/>
                    </a:lnTo>
                    <a:lnTo>
                      <a:pt x="1986" y="2658"/>
                    </a:lnTo>
                    <a:lnTo>
                      <a:pt x="2028" y="2665"/>
                    </a:lnTo>
                    <a:lnTo>
                      <a:pt x="2069" y="2670"/>
                    </a:lnTo>
                    <a:lnTo>
                      <a:pt x="2111" y="2675"/>
                    </a:lnTo>
                    <a:lnTo>
                      <a:pt x="2152" y="2677"/>
                    </a:lnTo>
                    <a:lnTo>
                      <a:pt x="2193" y="2678"/>
                    </a:lnTo>
                    <a:lnTo>
                      <a:pt x="2236" y="2679"/>
                    </a:lnTo>
                    <a:lnTo>
                      <a:pt x="2277" y="2678"/>
                    </a:lnTo>
                    <a:lnTo>
                      <a:pt x="2319" y="2676"/>
                    </a:lnTo>
                    <a:lnTo>
                      <a:pt x="2360" y="2672"/>
                    </a:lnTo>
                    <a:lnTo>
                      <a:pt x="2402" y="2667"/>
                    </a:lnTo>
                    <a:lnTo>
                      <a:pt x="2442" y="2661"/>
                    </a:lnTo>
                    <a:lnTo>
                      <a:pt x="2482" y="2654"/>
                    </a:lnTo>
                    <a:lnTo>
                      <a:pt x="2521" y="2646"/>
                    </a:lnTo>
                    <a:lnTo>
                      <a:pt x="2560" y="2637"/>
                    </a:lnTo>
                    <a:lnTo>
                      <a:pt x="2598" y="2626"/>
                    </a:lnTo>
                    <a:lnTo>
                      <a:pt x="2636" y="2613"/>
                    </a:lnTo>
                    <a:lnTo>
                      <a:pt x="2673" y="2600"/>
                    </a:lnTo>
                    <a:lnTo>
                      <a:pt x="2707" y="2586"/>
                    </a:lnTo>
                    <a:lnTo>
                      <a:pt x="2741" y="2570"/>
                    </a:lnTo>
                    <a:lnTo>
                      <a:pt x="2774" y="2554"/>
                    </a:lnTo>
                    <a:lnTo>
                      <a:pt x="2805" y="2535"/>
                    </a:lnTo>
                    <a:lnTo>
                      <a:pt x="2836" y="2516"/>
                    </a:lnTo>
                    <a:lnTo>
                      <a:pt x="2864" y="2496"/>
                    </a:lnTo>
                    <a:lnTo>
                      <a:pt x="4594" y="1096"/>
                    </a:lnTo>
                    <a:lnTo>
                      <a:pt x="2695" y="0"/>
                    </a:lnTo>
                    <a:lnTo>
                      <a:pt x="318" y="1025"/>
                    </a:lnTo>
                    <a:lnTo>
                      <a:pt x="282" y="1041"/>
                    </a:lnTo>
                    <a:lnTo>
                      <a:pt x="249" y="1059"/>
                    </a:lnTo>
                    <a:lnTo>
                      <a:pt x="218" y="1077"/>
                    </a:lnTo>
                    <a:lnTo>
                      <a:pt x="189" y="1096"/>
                    </a:lnTo>
                    <a:lnTo>
                      <a:pt x="161" y="1116"/>
                    </a:lnTo>
                    <a:lnTo>
                      <a:pt x="136" y="1136"/>
                    </a:lnTo>
                    <a:lnTo>
                      <a:pt x="114" y="1157"/>
                    </a:lnTo>
                    <a:lnTo>
                      <a:pt x="93" y="1179"/>
                    </a:lnTo>
                    <a:lnTo>
                      <a:pt x="74" y="1201"/>
                    </a:lnTo>
                    <a:lnTo>
                      <a:pt x="57" y="1222"/>
                    </a:lnTo>
                    <a:lnTo>
                      <a:pt x="43" y="1246"/>
                    </a:lnTo>
                    <a:lnTo>
                      <a:pt x="30" y="1269"/>
                    </a:lnTo>
                    <a:lnTo>
                      <a:pt x="20" y="1292"/>
                    </a:lnTo>
                    <a:lnTo>
                      <a:pt x="12" y="1316"/>
                    </a:lnTo>
                    <a:lnTo>
                      <a:pt x="6" y="1340"/>
                    </a:lnTo>
                    <a:lnTo>
                      <a:pt x="2" y="1364"/>
                    </a:lnTo>
                    <a:lnTo>
                      <a:pt x="0" y="1388"/>
                    </a:lnTo>
                    <a:lnTo>
                      <a:pt x="0" y="1413"/>
                    </a:lnTo>
                    <a:lnTo>
                      <a:pt x="3" y="1437"/>
                    </a:lnTo>
                    <a:lnTo>
                      <a:pt x="7" y="1460"/>
                    </a:lnTo>
                    <a:lnTo>
                      <a:pt x="15" y="1485"/>
                    </a:lnTo>
                    <a:lnTo>
                      <a:pt x="24" y="1509"/>
                    </a:lnTo>
                    <a:lnTo>
                      <a:pt x="36" y="1531"/>
                    </a:lnTo>
                    <a:lnTo>
                      <a:pt x="49" y="1555"/>
                    </a:lnTo>
                    <a:lnTo>
                      <a:pt x="64" y="1577"/>
                    </a:lnTo>
                    <a:lnTo>
                      <a:pt x="82" y="1600"/>
                    </a:lnTo>
                    <a:lnTo>
                      <a:pt x="102" y="1622"/>
                    </a:lnTo>
                    <a:lnTo>
                      <a:pt x="125" y="1644"/>
                    </a:lnTo>
                    <a:lnTo>
                      <a:pt x="149" y="1665"/>
                    </a:lnTo>
                    <a:lnTo>
                      <a:pt x="176" y="1685"/>
                    </a:lnTo>
                    <a:lnTo>
                      <a:pt x="205" y="1705"/>
                    </a:lnTo>
                    <a:lnTo>
                      <a:pt x="236" y="1724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2EAE6CD1-127F-4C89-8642-92AF04541F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2100" y="4181475"/>
                <a:ext cx="1184275" cy="684213"/>
              </a:xfrm>
              <a:custGeom>
                <a:avLst/>
                <a:gdLst>
                  <a:gd name="T0" fmla="*/ 1654 w 4480"/>
                  <a:gd name="T1" fmla="*/ 2450 h 2586"/>
                  <a:gd name="T2" fmla="*/ 1721 w 4480"/>
                  <a:gd name="T3" fmla="*/ 2484 h 2586"/>
                  <a:gd name="T4" fmla="*/ 1792 w 4480"/>
                  <a:gd name="T5" fmla="*/ 2514 h 2586"/>
                  <a:gd name="T6" fmla="*/ 1868 w 4480"/>
                  <a:gd name="T7" fmla="*/ 2539 h 2586"/>
                  <a:gd name="T8" fmla="*/ 1946 w 4480"/>
                  <a:gd name="T9" fmla="*/ 2558 h 2586"/>
                  <a:gd name="T10" fmla="*/ 2028 w 4480"/>
                  <a:gd name="T11" fmla="*/ 2572 h 2586"/>
                  <a:gd name="T12" fmla="*/ 2111 w 4480"/>
                  <a:gd name="T13" fmla="*/ 2581 h 2586"/>
                  <a:gd name="T14" fmla="*/ 2193 w 4480"/>
                  <a:gd name="T15" fmla="*/ 2586 h 2586"/>
                  <a:gd name="T16" fmla="*/ 2277 w 4480"/>
                  <a:gd name="T17" fmla="*/ 2585 h 2586"/>
                  <a:gd name="T18" fmla="*/ 2360 w 4480"/>
                  <a:gd name="T19" fmla="*/ 2579 h 2586"/>
                  <a:gd name="T20" fmla="*/ 2442 w 4480"/>
                  <a:gd name="T21" fmla="*/ 2568 h 2586"/>
                  <a:gd name="T22" fmla="*/ 2521 w 4480"/>
                  <a:gd name="T23" fmla="*/ 2553 h 2586"/>
                  <a:gd name="T24" fmla="*/ 2598 w 4480"/>
                  <a:gd name="T25" fmla="*/ 2533 h 2586"/>
                  <a:gd name="T26" fmla="*/ 2673 w 4480"/>
                  <a:gd name="T27" fmla="*/ 2508 h 2586"/>
                  <a:gd name="T28" fmla="*/ 2741 w 4480"/>
                  <a:gd name="T29" fmla="*/ 2477 h 2586"/>
                  <a:gd name="T30" fmla="*/ 2805 w 4480"/>
                  <a:gd name="T31" fmla="*/ 2443 h 2586"/>
                  <a:gd name="T32" fmla="*/ 2864 w 4480"/>
                  <a:gd name="T33" fmla="*/ 2403 h 2586"/>
                  <a:gd name="T34" fmla="*/ 2583 w 4480"/>
                  <a:gd name="T35" fmla="*/ 0 h 2586"/>
                  <a:gd name="T36" fmla="*/ 282 w 4480"/>
                  <a:gd name="T37" fmla="*/ 949 h 2586"/>
                  <a:gd name="T38" fmla="*/ 218 w 4480"/>
                  <a:gd name="T39" fmla="*/ 985 h 2586"/>
                  <a:gd name="T40" fmla="*/ 161 w 4480"/>
                  <a:gd name="T41" fmla="*/ 1023 h 2586"/>
                  <a:gd name="T42" fmla="*/ 114 w 4480"/>
                  <a:gd name="T43" fmla="*/ 1064 h 2586"/>
                  <a:gd name="T44" fmla="*/ 74 w 4480"/>
                  <a:gd name="T45" fmla="*/ 1108 h 2586"/>
                  <a:gd name="T46" fmla="*/ 43 w 4480"/>
                  <a:gd name="T47" fmla="*/ 1153 h 2586"/>
                  <a:gd name="T48" fmla="*/ 20 w 4480"/>
                  <a:gd name="T49" fmla="*/ 1200 h 2586"/>
                  <a:gd name="T50" fmla="*/ 6 w 4480"/>
                  <a:gd name="T51" fmla="*/ 1248 h 2586"/>
                  <a:gd name="T52" fmla="*/ 0 w 4480"/>
                  <a:gd name="T53" fmla="*/ 1296 h 2586"/>
                  <a:gd name="T54" fmla="*/ 3 w 4480"/>
                  <a:gd name="T55" fmla="*/ 1343 h 2586"/>
                  <a:gd name="T56" fmla="*/ 15 w 4480"/>
                  <a:gd name="T57" fmla="*/ 1392 h 2586"/>
                  <a:gd name="T58" fmla="*/ 36 w 4480"/>
                  <a:gd name="T59" fmla="*/ 1439 h 2586"/>
                  <a:gd name="T60" fmla="*/ 64 w 4480"/>
                  <a:gd name="T61" fmla="*/ 1485 h 2586"/>
                  <a:gd name="T62" fmla="*/ 102 w 4480"/>
                  <a:gd name="T63" fmla="*/ 1530 h 2586"/>
                  <a:gd name="T64" fmla="*/ 149 w 4480"/>
                  <a:gd name="T65" fmla="*/ 1573 h 2586"/>
                  <a:gd name="T66" fmla="*/ 205 w 4480"/>
                  <a:gd name="T67" fmla="*/ 1612 h 2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480" h="2586">
                    <a:moveTo>
                      <a:pt x="236" y="1632"/>
                    </a:moveTo>
                    <a:lnTo>
                      <a:pt x="1654" y="2450"/>
                    </a:lnTo>
                    <a:lnTo>
                      <a:pt x="1687" y="2468"/>
                    </a:lnTo>
                    <a:lnTo>
                      <a:pt x="1721" y="2484"/>
                    </a:lnTo>
                    <a:lnTo>
                      <a:pt x="1755" y="2500"/>
                    </a:lnTo>
                    <a:lnTo>
                      <a:pt x="1792" y="2514"/>
                    </a:lnTo>
                    <a:lnTo>
                      <a:pt x="1830" y="2527"/>
                    </a:lnTo>
                    <a:lnTo>
                      <a:pt x="1868" y="2539"/>
                    </a:lnTo>
                    <a:lnTo>
                      <a:pt x="1907" y="2549"/>
                    </a:lnTo>
                    <a:lnTo>
                      <a:pt x="1946" y="2558"/>
                    </a:lnTo>
                    <a:lnTo>
                      <a:pt x="1986" y="2566"/>
                    </a:lnTo>
                    <a:lnTo>
                      <a:pt x="2028" y="2572"/>
                    </a:lnTo>
                    <a:lnTo>
                      <a:pt x="2069" y="2578"/>
                    </a:lnTo>
                    <a:lnTo>
                      <a:pt x="2111" y="2581"/>
                    </a:lnTo>
                    <a:lnTo>
                      <a:pt x="2152" y="2585"/>
                    </a:lnTo>
                    <a:lnTo>
                      <a:pt x="2193" y="2586"/>
                    </a:lnTo>
                    <a:lnTo>
                      <a:pt x="2236" y="2586"/>
                    </a:lnTo>
                    <a:lnTo>
                      <a:pt x="2277" y="2585"/>
                    </a:lnTo>
                    <a:lnTo>
                      <a:pt x="2319" y="2583"/>
                    </a:lnTo>
                    <a:lnTo>
                      <a:pt x="2360" y="2579"/>
                    </a:lnTo>
                    <a:lnTo>
                      <a:pt x="2402" y="2574"/>
                    </a:lnTo>
                    <a:lnTo>
                      <a:pt x="2442" y="2568"/>
                    </a:lnTo>
                    <a:lnTo>
                      <a:pt x="2482" y="2561"/>
                    </a:lnTo>
                    <a:lnTo>
                      <a:pt x="2521" y="2553"/>
                    </a:lnTo>
                    <a:lnTo>
                      <a:pt x="2560" y="2544"/>
                    </a:lnTo>
                    <a:lnTo>
                      <a:pt x="2598" y="2533"/>
                    </a:lnTo>
                    <a:lnTo>
                      <a:pt x="2636" y="2521"/>
                    </a:lnTo>
                    <a:lnTo>
                      <a:pt x="2673" y="2508"/>
                    </a:lnTo>
                    <a:lnTo>
                      <a:pt x="2707" y="2493"/>
                    </a:lnTo>
                    <a:lnTo>
                      <a:pt x="2741" y="2477"/>
                    </a:lnTo>
                    <a:lnTo>
                      <a:pt x="2774" y="2461"/>
                    </a:lnTo>
                    <a:lnTo>
                      <a:pt x="2805" y="2443"/>
                    </a:lnTo>
                    <a:lnTo>
                      <a:pt x="2836" y="2424"/>
                    </a:lnTo>
                    <a:lnTo>
                      <a:pt x="2864" y="2403"/>
                    </a:lnTo>
                    <a:lnTo>
                      <a:pt x="4480" y="1095"/>
                    </a:lnTo>
                    <a:lnTo>
                      <a:pt x="2583" y="0"/>
                    </a:lnTo>
                    <a:lnTo>
                      <a:pt x="318" y="933"/>
                    </a:lnTo>
                    <a:lnTo>
                      <a:pt x="282" y="949"/>
                    </a:lnTo>
                    <a:lnTo>
                      <a:pt x="249" y="967"/>
                    </a:lnTo>
                    <a:lnTo>
                      <a:pt x="218" y="985"/>
                    </a:lnTo>
                    <a:lnTo>
                      <a:pt x="189" y="1004"/>
                    </a:lnTo>
                    <a:lnTo>
                      <a:pt x="161" y="1023"/>
                    </a:lnTo>
                    <a:lnTo>
                      <a:pt x="136" y="1044"/>
                    </a:lnTo>
                    <a:lnTo>
                      <a:pt x="114" y="1064"/>
                    </a:lnTo>
                    <a:lnTo>
                      <a:pt x="93" y="1085"/>
                    </a:lnTo>
                    <a:lnTo>
                      <a:pt x="74" y="1108"/>
                    </a:lnTo>
                    <a:lnTo>
                      <a:pt x="57" y="1130"/>
                    </a:lnTo>
                    <a:lnTo>
                      <a:pt x="43" y="1153"/>
                    </a:lnTo>
                    <a:lnTo>
                      <a:pt x="30" y="1177"/>
                    </a:lnTo>
                    <a:lnTo>
                      <a:pt x="20" y="1200"/>
                    </a:lnTo>
                    <a:lnTo>
                      <a:pt x="12" y="1224"/>
                    </a:lnTo>
                    <a:lnTo>
                      <a:pt x="6" y="1248"/>
                    </a:lnTo>
                    <a:lnTo>
                      <a:pt x="2" y="1271"/>
                    </a:lnTo>
                    <a:lnTo>
                      <a:pt x="0" y="1296"/>
                    </a:lnTo>
                    <a:lnTo>
                      <a:pt x="0" y="1320"/>
                    </a:lnTo>
                    <a:lnTo>
                      <a:pt x="3" y="1343"/>
                    </a:lnTo>
                    <a:lnTo>
                      <a:pt x="7" y="1368"/>
                    </a:lnTo>
                    <a:lnTo>
                      <a:pt x="15" y="1392"/>
                    </a:lnTo>
                    <a:lnTo>
                      <a:pt x="24" y="1416"/>
                    </a:lnTo>
                    <a:lnTo>
                      <a:pt x="36" y="1439"/>
                    </a:lnTo>
                    <a:lnTo>
                      <a:pt x="49" y="1463"/>
                    </a:lnTo>
                    <a:lnTo>
                      <a:pt x="64" y="1485"/>
                    </a:lnTo>
                    <a:lnTo>
                      <a:pt x="82" y="1508"/>
                    </a:lnTo>
                    <a:lnTo>
                      <a:pt x="102" y="1530"/>
                    </a:lnTo>
                    <a:lnTo>
                      <a:pt x="125" y="1552"/>
                    </a:lnTo>
                    <a:lnTo>
                      <a:pt x="149" y="1573"/>
                    </a:lnTo>
                    <a:lnTo>
                      <a:pt x="176" y="1593"/>
                    </a:lnTo>
                    <a:lnTo>
                      <a:pt x="205" y="1612"/>
                    </a:lnTo>
                    <a:lnTo>
                      <a:pt x="236" y="16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606F75A3-94D1-4347-90D6-EC9353CB52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0888" y="4683125"/>
                <a:ext cx="96838" cy="225425"/>
              </a:xfrm>
              <a:custGeom>
                <a:avLst/>
                <a:gdLst>
                  <a:gd name="T0" fmla="*/ 0 w 370"/>
                  <a:gd name="T1" fmla="*/ 203 h 853"/>
                  <a:gd name="T2" fmla="*/ 370 w 370"/>
                  <a:gd name="T3" fmla="*/ 0 h 853"/>
                  <a:gd name="T4" fmla="*/ 370 w 370"/>
                  <a:gd name="T5" fmla="*/ 650 h 853"/>
                  <a:gd name="T6" fmla="*/ 0 w 370"/>
                  <a:gd name="T7" fmla="*/ 853 h 853"/>
                  <a:gd name="T8" fmla="*/ 0 w 370"/>
                  <a:gd name="T9" fmla="*/ 203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0" h="853">
                    <a:moveTo>
                      <a:pt x="0" y="203"/>
                    </a:moveTo>
                    <a:lnTo>
                      <a:pt x="370" y="0"/>
                    </a:lnTo>
                    <a:lnTo>
                      <a:pt x="370" y="650"/>
                    </a:lnTo>
                    <a:lnTo>
                      <a:pt x="0" y="853"/>
                    </a:lnTo>
                    <a:lnTo>
                      <a:pt x="0" y="203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05E4EC1E-C062-425E-8FEE-66BE72976C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1075" y="3403600"/>
                <a:ext cx="2309813" cy="1504950"/>
              </a:xfrm>
              <a:custGeom>
                <a:avLst/>
                <a:gdLst>
                  <a:gd name="T0" fmla="*/ 8728 w 8728"/>
                  <a:gd name="T1" fmla="*/ 5039 h 5689"/>
                  <a:gd name="T2" fmla="*/ 8728 w 8728"/>
                  <a:gd name="T3" fmla="*/ 5689 h 5689"/>
                  <a:gd name="T4" fmla="*/ 0 w 8728"/>
                  <a:gd name="T5" fmla="*/ 650 h 5689"/>
                  <a:gd name="T6" fmla="*/ 0 w 8728"/>
                  <a:gd name="T7" fmla="*/ 0 h 5689"/>
                  <a:gd name="T8" fmla="*/ 8728 w 8728"/>
                  <a:gd name="T9" fmla="*/ 5039 h 5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28" h="5689">
                    <a:moveTo>
                      <a:pt x="8728" y="5039"/>
                    </a:moveTo>
                    <a:lnTo>
                      <a:pt x="8728" y="5689"/>
                    </a:lnTo>
                    <a:lnTo>
                      <a:pt x="0" y="650"/>
                    </a:lnTo>
                    <a:lnTo>
                      <a:pt x="0" y="0"/>
                    </a:lnTo>
                    <a:lnTo>
                      <a:pt x="8728" y="503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7D5290CF-B0BD-4AA7-8FE1-DF6ED4F183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0888" y="2825750"/>
                <a:ext cx="103188" cy="1911350"/>
              </a:xfrm>
              <a:custGeom>
                <a:avLst/>
                <a:gdLst>
                  <a:gd name="T0" fmla="*/ 21 w 390"/>
                  <a:gd name="T1" fmla="*/ 205 h 7224"/>
                  <a:gd name="T2" fmla="*/ 390 w 390"/>
                  <a:gd name="T3" fmla="*/ 0 h 7224"/>
                  <a:gd name="T4" fmla="*/ 370 w 390"/>
                  <a:gd name="T5" fmla="*/ 7021 h 7224"/>
                  <a:gd name="T6" fmla="*/ 0 w 390"/>
                  <a:gd name="T7" fmla="*/ 7224 h 7224"/>
                  <a:gd name="T8" fmla="*/ 21 w 390"/>
                  <a:gd name="T9" fmla="*/ 205 h 7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0" h="7224">
                    <a:moveTo>
                      <a:pt x="21" y="205"/>
                    </a:moveTo>
                    <a:lnTo>
                      <a:pt x="390" y="0"/>
                    </a:lnTo>
                    <a:lnTo>
                      <a:pt x="370" y="7021"/>
                    </a:lnTo>
                    <a:lnTo>
                      <a:pt x="0" y="7224"/>
                    </a:lnTo>
                    <a:lnTo>
                      <a:pt x="21" y="205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6" name="Freeform 26">
                <a:extLst>
                  <a:ext uri="{FF2B5EF4-FFF2-40B4-BE49-F238E27FC236}">
                    <a16:creationId xmlns:a16="http://schemas.microsoft.com/office/drawing/2014/main" id="{A71632AB-2E0E-4443-9507-581BEECFFA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7425" y="1492250"/>
                <a:ext cx="2406650" cy="1387475"/>
              </a:xfrm>
              <a:custGeom>
                <a:avLst/>
                <a:gdLst>
                  <a:gd name="T0" fmla="*/ 0 w 9098"/>
                  <a:gd name="T1" fmla="*/ 205 h 5244"/>
                  <a:gd name="T2" fmla="*/ 370 w 9098"/>
                  <a:gd name="T3" fmla="*/ 0 h 5244"/>
                  <a:gd name="T4" fmla="*/ 9098 w 9098"/>
                  <a:gd name="T5" fmla="*/ 5039 h 5244"/>
                  <a:gd name="T6" fmla="*/ 8729 w 9098"/>
                  <a:gd name="T7" fmla="*/ 5244 h 5244"/>
                  <a:gd name="T8" fmla="*/ 0 w 9098"/>
                  <a:gd name="T9" fmla="*/ 205 h 5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98" h="5244">
                    <a:moveTo>
                      <a:pt x="0" y="205"/>
                    </a:moveTo>
                    <a:lnTo>
                      <a:pt x="370" y="0"/>
                    </a:lnTo>
                    <a:lnTo>
                      <a:pt x="9098" y="5039"/>
                    </a:lnTo>
                    <a:lnTo>
                      <a:pt x="8729" y="5244"/>
                    </a:lnTo>
                    <a:lnTo>
                      <a:pt x="0" y="205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7" name="Freeform 27">
                <a:extLst>
                  <a:ext uri="{FF2B5EF4-FFF2-40B4-BE49-F238E27FC236}">
                    <a16:creationId xmlns:a16="http://schemas.microsoft.com/office/drawing/2014/main" id="{CA3F6CC2-CFEE-4789-8D33-40F7E3C4C7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1075" y="1546225"/>
                <a:ext cx="2314575" cy="3190875"/>
              </a:xfrm>
              <a:custGeom>
                <a:avLst/>
                <a:gdLst>
                  <a:gd name="T0" fmla="*/ 8749 w 8749"/>
                  <a:gd name="T1" fmla="*/ 5039 h 12058"/>
                  <a:gd name="T2" fmla="*/ 8728 w 8749"/>
                  <a:gd name="T3" fmla="*/ 12058 h 12058"/>
                  <a:gd name="T4" fmla="*/ 0 w 8749"/>
                  <a:gd name="T5" fmla="*/ 7019 h 12058"/>
                  <a:gd name="T6" fmla="*/ 20 w 8749"/>
                  <a:gd name="T7" fmla="*/ 0 h 12058"/>
                  <a:gd name="T8" fmla="*/ 8749 w 8749"/>
                  <a:gd name="T9" fmla="*/ 5039 h 1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49" h="12058">
                    <a:moveTo>
                      <a:pt x="8749" y="5039"/>
                    </a:moveTo>
                    <a:lnTo>
                      <a:pt x="8728" y="12058"/>
                    </a:lnTo>
                    <a:lnTo>
                      <a:pt x="0" y="7019"/>
                    </a:lnTo>
                    <a:lnTo>
                      <a:pt x="20" y="0"/>
                    </a:lnTo>
                    <a:lnTo>
                      <a:pt x="8749" y="503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F469C83E-2EAA-4199-9A59-A7CB71FF67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8863" y="1662113"/>
                <a:ext cx="2160588" cy="2957513"/>
              </a:xfrm>
              <a:custGeom>
                <a:avLst/>
                <a:gdLst>
                  <a:gd name="T0" fmla="*/ 8169 w 8169"/>
                  <a:gd name="T1" fmla="*/ 4755 h 11177"/>
                  <a:gd name="T2" fmla="*/ 8152 w 8169"/>
                  <a:gd name="T3" fmla="*/ 11177 h 11177"/>
                  <a:gd name="T4" fmla="*/ 0 w 8169"/>
                  <a:gd name="T5" fmla="*/ 6423 h 11177"/>
                  <a:gd name="T6" fmla="*/ 17 w 8169"/>
                  <a:gd name="T7" fmla="*/ 0 h 11177"/>
                  <a:gd name="T8" fmla="*/ 8169 w 8169"/>
                  <a:gd name="T9" fmla="*/ 4755 h 11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69" h="11177">
                    <a:moveTo>
                      <a:pt x="8169" y="4755"/>
                    </a:moveTo>
                    <a:lnTo>
                      <a:pt x="8152" y="11177"/>
                    </a:lnTo>
                    <a:lnTo>
                      <a:pt x="0" y="6423"/>
                    </a:lnTo>
                    <a:lnTo>
                      <a:pt x="17" y="0"/>
                    </a:lnTo>
                    <a:lnTo>
                      <a:pt x="8169" y="4755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9" name="Freeform 46">
                <a:extLst>
                  <a:ext uri="{FF2B5EF4-FFF2-40B4-BE49-F238E27FC236}">
                    <a16:creationId xmlns:a16="http://schemas.microsoft.com/office/drawing/2014/main" id="{28EB9B5F-ECA6-4F5F-881E-1303C4CEB3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0188" y="2879725"/>
                <a:ext cx="1143000" cy="660400"/>
              </a:xfrm>
              <a:custGeom>
                <a:avLst/>
                <a:gdLst>
                  <a:gd name="T0" fmla="*/ 4062 w 4324"/>
                  <a:gd name="T1" fmla="*/ 2501 h 2501"/>
                  <a:gd name="T2" fmla="*/ 0 w 4324"/>
                  <a:gd name="T3" fmla="*/ 155 h 2501"/>
                  <a:gd name="T4" fmla="*/ 263 w 4324"/>
                  <a:gd name="T5" fmla="*/ 0 h 2501"/>
                  <a:gd name="T6" fmla="*/ 4324 w 4324"/>
                  <a:gd name="T7" fmla="*/ 2346 h 2501"/>
                  <a:gd name="T8" fmla="*/ 4062 w 4324"/>
                  <a:gd name="T9" fmla="*/ 2501 h 2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24" h="2501">
                    <a:moveTo>
                      <a:pt x="4062" y="2501"/>
                    </a:moveTo>
                    <a:lnTo>
                      <a:pt x="0" y="155"/>
                    </a:lnTo>
                    <a:lnTo>
                      <a:pt x="263" y="0"/>
                    </a:lnTo>
                    <a:lnTo>
                      <a:pt x="4324" y="2346"/>
                    </a:lnTo>
                    <a:lnTo>
                      <a:pt x="4062" y="2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0" name="Freeform 47">
                <a:extLst>
                  <a:ext uri="{FF2B5EF4-FFF2-40B4-BE49-F238E27FC236}">
                    <a16:creationId xmlns:a16="http://schemas.microsoft.com/office/drawing/2014/main" id="{9C3E32FD-87FA-480E-8548-7E9CDCE78E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4925" y="3500438"/>
                <a:ext cx="68263" cy="290513"/>
              </a:xfrm>
              <a:custGeom>
                <a:avLst/>
                <a:gdLst>
                  <a:gd name="T0" fmla="*/ 262 w 262"/>
                  <a:gd name="T1" fmla="*/ 946 h 1102"/>
                  <a:gd name="T2" fmla="*/ 0 w 262"/>
                  <a:gd name="T3" fmla="*/ 1102 h 1102"/>
                  <a:gd name="T4" fmla="*/ 0 w 262"/>
                  <a:gd name="T5" fmla="*/ 155 h 1102"/>
                  <a:gd name="T6" fmla="*/ 262 w 262"/>
                  <a:gd name="T7" fmla="*/ 0 h 1102"/>
                  <a:gd name="T8" fmla="*/ 262 w 262"/>
                  <a:gd name="T9" fmla="*/ 94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1102">
                    <a:moveTo>
                      <a:pt x="262" y="946"/>
                    </a:moveTo>
                    <a:lnTo>
                      <a:pt x="0" y="1102"/>
                    </a:lnTo>
                    <a:lnTo>
                      <a:pt x="0" y="155"/>
                    </a:lnTo>
                    <a:lnTo>
                      <a:pt x="262" y="0"/>
                    </a:lnTo>
                    <a:lnTo>
                      <a:pt x="262" y="9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1" name="Freeform 48">
                <a:extLst>
                  <a:ext uri="{FF2B5EF4-FFF2-40B4-BE49-F238E27FC236}">
                    <a16:creationId xmlns:a16="http://schemas.microsoft.com/office/drawing/2014/main" id="{28A382ED-2011-463B-9263-E6A0AB265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0188" y="2921000"/>
                <a:ext cx="1074738" cy="869950"/>
              </a:xfrm>
              <a:custGeom>
                <a:avLst/>
                <a:gdLst>
                  <a:gd name="T0" fmla="*/ 4062 w 4062"/>
                  <a:gd name="T1" fmla="*/ 3293 h 3293"/>
                  <a:gd name="T2" fmla="*/ 0 w 4062"/>
                  <a:gd name="T3" fmla="*/ 947 h 3293"/>
                  <a:gd name="T4" fmla="*/ 0 w 4062"/>
                  <a:gd name="T5" fmla="*/ 0 h 3293"/>
                  <a:gd name="T6" fmla="*/ 4062 w 4062"/>
                  <a:gd name="T7" fmla="*/ 2346 h 3293"/>
                  <a:gd name="T8" fmla="*/ 4062 w 4062"/>
                  <a:gd name="T9" fmla="*/ 3293 h 3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62" h="3293">
                    <a:moveTo>
                      <a:pt x="4062" y="3293"/>
                    </a:moveTo>
                    <a:lnTo>
                      <a:pt x="0" y="947"/>
                    </a:lnTo>
                    <a:lnTo>
                      <a:pt x="0" y="0"/>
                    </a:lnTo>
                    <a:lnTo>
                      <a:pt x="4062" y="2346"/>
                    </a:lnTo>
                    <a:lnTo>
                      <a:pt x="4062" y="3293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2" name="Freeform 49">
                <a:extLst>
                  <a:ext uri="{FF2B5EF4-FFF2-40B4-BE49-F238E27FC236}">
                    <a16:creationId xmlns:a16="http://schemas.microsoft.com/office/drawing/2014/main" id="{3411F170-0A80-4195-B84F-0AF1068580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6550" y="3051175"/>
                <a:ext cx="879475" cy="630238"/>
              </a:xfrm>
              <a:custGeom>
                <a:avLst/>
                <a:gdLst>
                  <a:gd name="T0" fmla="*/ 3323 w 3323"/>
                  <a:gd name="T1" fmla="*/ 2380 h 2380"/>
                  <a:gd name="T2" fmla="*/ 0 w 3323"/>
                  <a:gd name="T3" fmla="*/ 461 h 2380"/>
                  <a:gd name="T4" fmla="*/ 0 w 3323"/>
                  <a:gd name="T5" fmla="*/ 0 h 2380"/>
                  <a:gd name="T6" fmla="*/ 3323 w 3323"/>
                  <a:gd name="T7" fmla="*/ 1918 h 2380"/>
                  <a:gd name="T8" fmla="*/ 3323 w 3323"/>
                  <a:gd name="T9" fmla="*/ 2380 h 2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23" h="2380">
                    <a:moveTo>
                      <a:pt x="3323" y="2380"/>
                    </a:moveTo>
                    <a:lnTo>
                      <a:pt x="0" y="461"/>
                    </a:lnTo>
                    <a:lnTo>
                      <a:pt x="0" y="0"/>
                    </a:lnTo>
                    <a:lnTo>
                      <a:pt x="3323" y="1918"/>
                    </a:lnTo>
                    <a:lnTo>
                      <a:pt x="3323" y="238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3" name="Freeform 50">
                <a:extLst>
                  <a:ext uri="{FF2B5EF4-FFF2-40B4-BE49-F238E27FC236}">
                    <a16:creationId xmlns:a16="http://schemas.microsoft.com/office/drawing/2014/main" id="{38028D77-AD79-4249-890E-E295538089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1188" y="3105150"/>
                <a:ext cx="1874838" cy="1106488"/>
              </a:xfrm>
              <a:custGeom>
                <a:avLst/>
                <a:gdLst>
                  <a:gd name="T0" fmla="*/ 3110 w 7084"/>
                  <a:gd name="T1" fmla="*/ 4127 h 4180"/>
                  <a:gd name="T2" fmla="*/ 7084 w 7084"/>
                  <a:gd name="T3" fmla="*/ 1832 h 4180"/>
                  <a:gd name="T4" fmla="*/ 7084 w 7084"/>
                  <a:gd name="T5" fmla="*/ 1644 h 4180"/>
                  <a:gd name="T6" fmla="*/ 4134 w 7084"/>
                  <a:gd name="T7" fmla="*/ 0 h 4180"/>
                  <a:gd name="T8" fmla="*/ 74 w 7084"/>
                  <a:gd name="T9" fmla="*/ 2343 h 4180"/>
                  <a:gd name="T10" fmla="*/ 66 w 7084"/>
                  <a:gd name="T11" fmla="*/ 2349 h 4180"/>
                  <a:gd name="T12" fmla="*/ 58 w 7084"/>
                  <a:gd name="T13" fmla="*/ 2355 h 4180"/>
                  <a:gd name="T14" fmla="*/ 49 w 7084"/>
                  <a:gd name="T15" fmla="*/ 2362 h 4180"/>
                  <a:gd name="T16" fmla="*/ 42 w 7084"/>
                  <a:gd name="T17" fmla="*/ 2369 h 4180"/>
                  <a:gd name="T18" fmla="*/ 35 w 7084"/>
                  <a:gd name="T19" fmla="*/ 2376 h 4180"/>
                  <a:gd name="T20" fmla="*/ 29 w 7084"/>
                  <a:gd name="T21" fmla="*/ 2383 h 4180"/>
                  <a:gd name="T22" fmla="*/ 23 w 7084"/>
                  <a:gd name="T23" fmla="*/ 2392 h 4180"/>
                  <a:gd name="T24" fmla="*/ 19 w 7084"/>
                  <a:gd name="T25" fmla="*/ 2400 h 4180"/>
                  <a:gd name="T26" fmla="*/ 14 w 7084"/>
                  <a:gd name="T27" fmla="*/ 2408 h 4180"/>
                  <a:gd name="T28" fmla="*/ 10 w 7084"/>
                  <a:gd name="T29" fmla="*/ 2418 h 4180"/>
                  <a:gd name="T30" fmla="*/ 7 w 7084"/>
                  <a:gd name="T31" fmla="*/ 2426 h 4180"/>
                  <a:gd name="T32" fmla="*/ 4 w 7084"/>
                  <a:gd name="T33" fmla="*/ 2435 h 4180"/>
                  <a:gd name="T34" fmla="*/ 1 w 7084"/>
                  <a:gd name="T35" fmla="*/ 2454 h 4180"/>
                  <a:gd name="T36" fmla="*/ 0 w 7084"/>
                  <a:gd name="T37" fmla="*/ 2472 h 4180"/>
                  <a:gd name="T38" fmla="*/ 1 w 7084"/>
                  <a:gd name="T39" fmla="*/ 2491 h 4180"/>
                  <a:gd name="T40" fmla="*/ 4 w 7084"/>
                  <a:gd name="T41" fmla="*/ 2510 h 4180"/>
                  <a:gd name="T42" fmla="*/ 7 w 7084"/>
                  <a:gd name="T43" fmla="*/ 2520 h 4180"/>
                  <a:gd name="T44" fmla="*/ 10 w 7084"/>
                  <a:gd name="T45" fmla="*/ 2528 h 4180"/>
                  <a:gd name="T46" fmla="*/ 14 w 7084"/>
                  <a:gd name="T47" fmla="*/ 2537 h 4180"/>
                  <a:gd name="T48" fmla="*/ 19 w 7084"/>
                  <a:gd name="T49" fmla="*/ 2546 h 4180"/>
                  <a:gd name="T50" fmla="*/ 23 w 7084"/>
                  <a:gd name="T51" fmla="*/ 2554 h 4180"/>
                  <a:gd name="T52" fmla="*/ 29 w 7084"/>
                  <a:gd name="T53" fmla="*/ 2562 h 4180"/>
                  <a:gd name="T54" fmla="*/ 35 w 7084"/>
                  <a:gd name="T55" fmla="*/ 2569 h 4180"/>
                  <a:gd name="T56" fmla="*/ 42 w 7084"/>
                  <a:gd name="T57" fmla="*/ 2576 h 4180"/>
                  <a:gd name="T58" fmla="*/ 49 w 7084"/>
                  <a:gd name="T59" fmla="*/ 2583 h 4180"/>
                  <a:gd name="T60" fmla="*/ 58 w 7084"/>
                  <a:gd name="T61" fmla="*/ 2591 h 4180"/>
                  <a:gd name="T62" fmla="*/ 66 w 7084"/>
                  <a:gd name="T63" fmla="*/ 2596 h 4180"/>
                  <a:gd name="T64" fmla="*/ 74 w 7084"/>
                  <a:gd name="T65" fmla="*/ 2602 h 4180"/>
                  <a:gd name="T66" fmla="*/ 2716 w 7084"/>
                  <a:gd name="T67" fmla="*/ 4127 h 4180"/>
                  <a:gd name="T68" fmla="*/ 2738 w 7084"/>
                  <a:gd name="T69" fmla="*/ 4139 h 4180"/>
                  <a:gd name="T70" fmla="*/ 2762 w 7084"/>
                  <a:gd name="T71" fmla="*/ 4150 h 4180"/>
                  <a:gd name="T72" fmla="*/ 2787 w 7084"/>
                  <a:gd name="T73" fmla="*/ 4159 h 4180"/>
                  <a:gd name="T74" fmla="*/ 2812 w 7084"/>
                  <a:gd name="T75" fmla="*/ 4166 h 4180"/>
                  <a:gd name="T76" fmla="*/ 2837 w 7084"/>
                  <a:gd name="T77" fmla="*/ 4172 h 4180"/>
                  <a:gd name="T78" fmla="*/ 2861 w 7084"/>
                  <a:gd name="T79" fmla="*/ 4176 h 4180"/>
                  <a:gd name="T80" fmla="*/ 2887 w 7084"/>
                  <a:gd name="T81" fmla="*/ 4179 h 4180"/>
                  <a:gd name="T82" fmla="*/ 2912 w 7084"/>
                  <a:gd name="T83" fmla="*/ 4180 h 4180"/>
                  <a:gd name="T84" fmla="*/ 2938 w 7084"/>
                  <a:gd name="T85" fmla="*/ 4179 h 4180"/>
                  <a:gd name="T86" fmla="*/ 2963 w 7084"/>
                  <a:gd name="T87" fmla="*/ 4176 h 4180"/>
                  <a:gd name="T88" fmla="*/ 2989 w 7084"/>
                  <a:gd name="T89" fmla="*/ 4172 h 4180"/>
                  <a:gd name="T90" fmla="*/ 3014 w 7084"/>
                  <a:gd name="T91" fmla="*/ 4166 h 4180"/>
                  <a:gd name="T92" fmla="*/ 3039 w 7084"/>
                  <a:gd name="T93" fmla="*/ 4159 h 4180"/>
                  <a:gd name="T94" fmla="*/ 3063 w 7084"/>
                  <a:gd name="T95" fmla="*/ 4150 h 4180"/>
                  <a:gd name="T96" fmla="*/ 3086 w 7084"/>
                  <a:gd name="T97" fmla="*/ 4139 h 4180"/>
                  <a:gd name="T98" fmla="*/ 3110 w 7084"/>
                  <a:gd name="T99" fmla="*/ 4127 h 4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084" h="4180">
                    <a:moveTo>
                      <a:pt x="3110" y="4127"/>
                    </a:moveTo>
                    <a:lnTo>
                      <a:pt x="7084" y="1832"/>
                    </a:lnTo>
                    <a:lnTo>
                      <a:pt x="7084" y="1644"/>
                    </a:lnTo>
                    <a:lnTo>
                      <a:pt x="4134" y="0"/>
                    </a:lnTo>
                    <a:lnTo>
                      <a:pt x="74" y="2343"/>
                    </a:lnTo>
                    <a:lnTo>
                      <a:pt x="66" y="2349"/>
                    </a:lnTo>
                    <a:lnTo>
                      <a:pt x="58" y="2355"/>
                    </a:lnTo>
                    <a:lnTo>
                      <a:pt x="49" y="2362"/>
                    </a:lnTo>
                    <a:lnTo>
                      <a:pt x="42" y="2369"/>
                    </a:lnTo>
                    <a:lnTo>
                      <a:pt x="35" y="2376"/>
                    </a:lnTo>
                    <a:lnTo>
                      <a:pt x="29" y="2383"/>
                    </a:lnTo>
                    <a:lnTo>
                      <a:pt x="23" y="2392"/>
                    </a:lnTo>
                    <a:lnTo>
                      <a:pt x="19" y="2400"/>
                    </a:lnTo>
                    <a:lnTo>
                      <a:pt x="14" y="2408"/>
                    </a:lnTo>
                    <a:lnTo>
                      <a:pt x="10" y="2418"/>
                    </a:lnTo>
                    <a:lnTo>
                      <a:pt x="7" y="2426"/>
                    </a:lnTo>
                    <a:lnTo>
                      <a:pt x="4" y="2435"/>
                    </a:lnTo>
                    <a:lnTo>
                      <a:pt x="1" y="2454"/>
                    </a:lnTo>
                    <a:lnTo>
                      <a:pt x="0" y="2472"/>
                    </a:lnTo>
                    <a:lnTo>
                      <a:pt x="1" y="2491"/>
                    </a:lnTo>
                    <a:lnTo>
                      <a:pt x="4" y="2510"/>
                    </a:lnTo>
                    <a:lnTo>
                      <a:pt x="7" y="2520"/>
                    </a:lnTo>
                    <a:lnTo>
                      <a:pt x="10" y="2528"/>
                    </a:lnTo>
                    <a:lnTo>
                      <a:pt x="14" y="2537"/>
                    </a:lnTo>
                    <a:lnTo>
                      <a:pt x="19" y="2546"/>
                    </a:lnTo>
                    <a:lnTo>
                      <a:pt x="23" y="2554"/>
                    </a:lnTo>
                    <a:lnTo>
                      <a:pt x="29" y="2562"/>
                    </a:lnTo>
                    <a:lnTo>
                      <a:pt x="35" y="2569"/>
                    </a:lnTo>
                    <a:lnTo>
                      <a:pt x="42" y="2576"/>
                    </a:lnTo>
                    <a:lnTo>
                      <a:pt x="49" y="2583"/>
                    </a:lnTo>
                    <a:lnTo>
                      <a:pt x="58" y="2591"/>
                    </a:lnTo>
                    <a:lnTo>
                      <a:pt x="66" y="2596"/>
                    </a:lnTo>
                    <a:lnTo>
                      <a:pt x="74" y="2602"/>
                    </a:lnTo>
                    <a:lnTo>
                      <a:pt x="2716" y="4127"/>
                    </a:lnTo>
                    <a:lnTo>
                      <a:pt x="2738" y="4139"/>
                    </a:lnTo>
                    <a:lnTo>
                      <a:pt x="2762" y="4150"/>
                    </a:lnTo>
                    <a:lnTo>
                      <a:pt x="2787" y="4159"/>
                    </a:lnTo>
                    <a:lnTo>
                      <a:pt x="2812" y="4166"/>
                    </a:lnTo>
                    <a:lnTo>
                      <a:pt x="2837" y="4172"/>
                    </a:lnTo>
                    <a:lnTo>
                      <a:pt x="2861" y="4176"/>
                    </a:lnTo>
                    <a:lnTo>
                      <a:pt x="2887" y="4179"/>
                    </a:lnTo>
                    <a:lnTo>
                      <a:pt x="2912" y="4180"/>
                    </a:lnTo>
                    <a:lnTo>
                      <a:pt x="2938" y="4179"/>
                    </a:lnTo>
                    <a:lnTo>
                      <a:pt x="2963" y="4176"/>
                    </a:lnTo>
                    <a:lnTo>
                      <a:pt x="2989" y="4172"/>
                    </a:lnTo>
                    <a:lnTo>
                      <a:pt x="3014" y="4166"/>
                    </a:lnTo>
                    <a:lnTo>
                      <a:pt x="3039" y="4159"/>
                    </a:lnTo>
                    <a:lnTo>
                      <a:pt x="3063" y="4150"/>
                    </a:lnTo>
                    <a:lnTo>
                      <a:pt x="3086" y="4139"/>
                    </a:lnTo>
                    <a:lnTo>
                      <a:pt x="3110" y="4127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4" name="Freeform 52">
                <a:extLst>
                  <a:ext uri="{FF2B5EF4-FFF2-40B4-BE49-F238E27FC236}">
                    <a16:creationId xmlns:a16="http://schemas.microsoft.com/office/drawing/2014/main" id="{B8415968-1A49-40BA-ACBF-E601FEA6FB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1188" y="3095625"/>
                <a:ext cx="1874838" cy="1093788"/>
              </a:xfrm>
              <a:custGeom>
                <a:avLst/>
                <a:gdLst>
                  <a:gd name="T0" fmla="*/ 3110 w 7084"/>
                  <a:gd name="T1" fmla="*/ 4085 h 4137"/>
                  <a:gd name="T2" fmla="*/ 7084 w 7084"/>
                  <a:gd name="T3" fmla="*/ 1790 h 4137"/>
                  <a:gd name="T4" fmla="*/ 7084 w 7084"/>
                  <a:gd name="T5" fmla="*/ 1686 h 4137"/>
                  <a:gd name="T6" fmla="*/ 4059 w 7084"/>
                  <a:gd name="T7" fmla="*/ 0 h 4137"/>
                  <a:gd name="T8" fmla="*/ 74 w 7084"/>
                  <a:gd name="T9" fmla="*/ 2301 h 4137"/>
                  <a:gd name="T10" fmla="*/ 66 w 7084"/>
                  <a:gd name="T11" fmla="*/ 2307 h 4137"/>
                  <a:gd name="T12" fmla="*/ 58 w 7084"/>
                  <a:gd name="T13" fmla="*/ 2313 h 4137"/>
                  <a:gd name="T14" fmla="*/ 49 w 7084"/>
                  <a:gd name="T15" fmla="*/ 2320 h 4137"/>
                  <a:gd name="T16" fmla="*/ 42 w 7084"/>
                  <a:gd name="T17" fmla="*/ 2327 h 4137"/>
                  <a:gd name="T18" fmla="*/ 35 w 7084"/>
                  <a:gd name="T19" fmla="*/ 2334 h 4137"/>
                  <a:gd name="T20" fmla="*/ 29 w 7084"/>
                  <a:gd name="T21" fmla="*/ 2341 h 4137"/>
                  <a:gd name="T22" fmla="*/ 23 w 7084"/>
                  <a:gd name="T23" fmla="*/ 2350 h 4137"/>
                  <a:gd name="T24" fmla="*/ 19 w 7084"/>
                  <a:gd name="T25" fmla="*/ 2358 h 4137"/>
                  <a:gd name="T26" fmla="*/ 14 w 7084"/>
                  <a:gd name="T27" fmla="*/ 2366 h 4137"/>
                  <a:gd name="T28" fmla="*/ 10 w 7084"/>
                  <a:gd name="T29" fmla="*/ 2376 h 4137"/>
                  <a:gd name="T30" fmla="*/ 7 w 7084"/>
                  <a:gd name="T31" fmla="*/ 2384 h 4137"/>
                  <a:gd name="T32" fmla="*/ 4 w 7084"/>
                  <a:gd name="T33" fmla="*/ 2393 h 4137"/>
                  <a:gd name="T34" fmla="*/ 1 w 7084"/>
                  <a:gd name="T35" fmla="*/ 2411 h 4137"/>
                  <a:gd name="T36" fmla="*/ 0 w 7084"/>
                  <a:gd name="T37" fmla="*/ 2430 h 4137"/>
                  <a:gd name="T38" fmla="*/ 1 w 7084"/>
                  <a:gd name="T39" fmla="*/ 2449 h 4137"/>
                  <a:gd name="T40" fmla="*/ 4 w 7084"/>
                  <a:gd name="T41" fmla="*/ 2468 h 4137"/>
                  <a:gd name="T42" fmla="*/ 7 w 7084"/>
                  <a:gd name="T43" fmla="*/ 2477 h 4137"/>
                  <a:gd name="T44" fmla="*/ 10 w 7084"/>
                  <a:gd name="T45" fmla="*/ 2486 h 4137"/>
                  <a:gd name="T46" fmla="*/ 14 w 7084"/>
                  <a:gd name="T47" fmla="*/ 2495 h 4137"/>
                  <a:gd name="T48" fmla="*/ 19 w 7084"/>
                  <a:gd name="T49" fmla="*/ 2504 h 4137"/>
                  <a:gd name="T50" fmla="*/ 23 w 7084"/>
                  <a:gd name="T51" fmla="*/ 2512 h 4137"/>
                  <a:gd name="T52" fmla="*/ 29 w 7084"/>
                  <a:gd name="T53" fmla="*/ 2520 h 4137"/>
                  <a:gd name="T54" fmla="*/ 35 w 7084"/>
                  <a:gd name="T55" fmla="*/ 2527 h 4137"/>
                  <a:gd name="T56" fmla="*/ 42 w 7084"/>
                  <a:gd name="T57" fmla="*/ 2534 h 4137"/>
                  <a:gd name="T58" fmla="*/ 49 w 7084"/>
                  <a:gd name="T59" fmla="*/ 2541 h 4137"/>
                  <a:gd name="T60" fmla="*/ 58 w 7084"/>
                  <a:gd name="T61" fmla="*/ 2548 h 4137"/>
                  <a:gd name="T62" fmla="*/ 66 w 7084"/>
                  <a:gd name="T63" fmla="*/ 2554 h 4137"/>
                  <a:gd name="T64" fmla="*/ 74 w 7084"/>
                  <a:gd name="T65" fmla="*/ 2560 h 4137"/>
                  <a:gd name="T66" fmla="*/ 2716 w 7084"/>
                  <a:gd name="T67" fmla="*/ 4085 h 4137"/>
                  <a:gd name="T68" fmla="*/ 2738 w 7084"/>
                  <a:gd name="T69" fmla="*/ 4097 h 4137"/>
                  <a:gd name="T70" fmla="*/ 2762 w 7084"/>
                  <a:gd name="T71" fmla="*/ 4107 h 4137"/>
                  <a:gd name="T72" fmla="*/ 2787 w 7084"/>
                  <a:gd name="T73" fmla="*/ 4117 h 4137"/>
                  <a:gd name="T74" fmla="*/ 2812 w 7084"/>
                  <a:gd name="T75" fmla="*/ 4124 h 4137"/>
                  <a:gd name="T76" fmla="*/ 2837 w 7084"/>
                  <a:gd name="T77" fmla="*/ 4130 h 4137"/>
                  <a:gd name="T78" fmla="*/ 2861 w 7084"/>
                  <a:gd name="T79" fmla="*/ 4134 h 4137"/>
                  <a:gd name="T80" fmla="*/ 2887 w 7084"/>
                  <a:gd name="T81" fmla="*/ 4137 h 4137"/>
                  <a:gd name="T82" fmla="*/ 2912 w 7084"/>
                  <a:gd name="T83" fmla="*/ 4137 h 4137"/>
                  <a:gd name="T84" fmla="*/ 2938 w 7084"/>
                  <a:gd name="T85" fmla="*/ 4137 h 4137"/>
                  <a:gd name="T86" fmla="*/ 2963 w 7084"/>
                  <a:gd name="T87" fmla="*/ 4134 h 4137"/>
                  <a:gd name="T88" fmla="*/ 2989 w 7084"/>
                  <a:gd name="T89" fmla="*/ 4130 h 4137"/>
                  <a:gd name="T90" fmla="*/ 3014 w 7084"/>
                  <a:gd name="T91" fmla="*/ 4124 h 4137"/>
                  <a:gd name="T92" fmla="*/ 3039 w 7084"/>
                  <a:gd name="T93" fmla="*/ 4117 h 4137"/>
                  <a:gd name="T94" fmla="*/ 3063 w 7084"/>
                  <a:gd name="T95" fmla="*/ 4107 h 4137"/>
                  <a:gd name="T96" fmla="*/ 3086 w 7084"/>
                  <a:gd name="T97" fmla="*/ 4097 h 4137"/>
                  <a:gd name="T98" fmla="*/ 3110 w 7084"/>
                  <a:gd name="T99" fmla="*/ 4085 h 4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084" h="4137">
                    <a:moveTo>
                      <a:pt x="3110" y="4085"/>
                    </a:moveTo>
                    <a:lnTo>
                      <a:pt x="7084" y="1790"/>
                    </a:lnTo>
                    <a:lnTo>
                      <a:pt x="7084" y="1686"/>
                    </a:lnTo>
                    <a:lnTo>
                      <a:pt x="4059" y="0"/>
                    </a:lnTo>
                    <a:lnTo>
                      <a:pt x="74" y="2301"/>
                    </a:lnTo>
                    <a:lnTo>
                      <a:pt x="66" y="2307"/>
                    </a:lnTo>
                    <a:lnTo>
                      <a:pt x="58" y="2313"/>
                    </a:lnTo>
                    <a:lnTo>
                      <a:pt x="49" y="2320"/>
                    </a:lnTo>
                    <a:lnTo>
                      <a:pt x="42" y="2327"/>
                    </a:lnTo>
                    <a:lnTo>
                      <a:pt x="35" y="2334"/>
                    </a:lnTo>
                    <a:lnTo>
                      <a:pt x="29" y="2341"/>
                    </a:lnTo>
                    <a:lnTo>
                      <a:pt x="23" y="2350"/>
                    </a:lnTo>
                    <a:lnTo>
                      <a:pt x="19" y="2358"/>
                    </a:lnTo>
                    <a:lnTo>
                      <a:pt x="14" y="2366"/>
                    </a:lnTo>
                    <a:lnTo>
                      <a:pt x="10" y="2376"/>
                    </a:lnTo>
                    <a:lnTo>
                      <a:pt x="7" y="2384"/>
                    </a:lnTo>
                    <a:lnTo>
                      <a:pt x="4" y="2393"/>
                    </a:lnTo>
                    <a:lnTo>
                      <a:pt x="1" y="2411"/>
                    </a:lnTo>
                    <a:lnTo>
                      <a:pt x="0" y="2430"/>
                    </a:lnTo>
                    <a:lnTo>
                      <a:pt x="1" y="2449"/>
                    </a:lnTo>
                    <a:lnTo>
                      <a:pt x="4" y="2468"/>
                    </a:lnTo>
                    <a:lnTo>
                      <a:pt x="7" y="2477"/>
                    </a:lnTo>
                    <a:lnTo>
                      <a:pt x="10" y="2486"/>
                    </a:lnTo>
                    <a:lnTo>
                      <a:pt x="14" y="2495"/>
                    </a:lnTo>
                    <a:lnTo>
                      <a:pt x="19" y="2504"/>
                    </a:lnTo>
                    <a:lnTo>
                      <a:pt x="23" y="2512"/>
                    </a:lnTo>
                    <a:lnTo>
                      <a:pt x="29" y="2520"/>
                    </a:lnTo>
                    <a:lnTo>
                      <a:pt x="35" y="2527"/>
                    </a:lnTo>
                    <a:lnTo>
                      <a:pt x="42" y="2534"/>
                    </a:lnTo>
                    <a:lnTo>
                      <a:pt x="49" y="2541"/>
                    </a:lnTo>
                    <a:lnTo>
                      <a:pt x="58" y="2548"/>
                    </a:lnTo>
                    <a:lnTo>
                      <a:pt x="66" y="2554"/>
                    </a:lnTo>
                    <a:lnTo>
                      <a:pt x="74" y="2560"/>
                    </a:lnTo>
                    <a:lnTo>
                      <a:pt x="2716" y="4085"/>
                    </a:lnTo>
                    <a:lnTo>
                      <a:pt x="2738" y="4097"/>
                    </a:lnTo>
                    <a:lnTo>
                      <a:pt x="2762" y="4107"/>
                    </a:lnTo>
                    <a:lnTo>
                      <a:pt x="2787" y="4117"/>
                    </a:lnTo>
                    <a:lnTo>
                      <a:pt x="2812" y="4124"/>
                    </a:lnTo>
                    <a:lnTo>
                      <a:pt x="2837" y="4130"/>
                    </a:lnTo>
                    <a:lnTo>
                      <a:pt x="2861" y="4134"/>
                    </a:lnTo>
                    <a:lnTo>
                      <a:pt x="2887" y="4137"/>
                    </a:lnTo>
                    <a:lnTo>
                      <a:pt x="2912" y="4137"/>
                    </a:lnTo>
                    <a:lnTo>
                      <a:pt x="2938" y="4137"/>
                    </a:lnTo>
                    <a:lnTo>
                      <a:pt x="2963" y="4134"/>
                    </a:lnTo>
                    <a:lnTo>
                      <a:pt x="2989" y="4130"/>
                    </a:lnTo>
                    <a:lnTo>
                      <a:pt x="3014" y="4124"/>
                    </a:lnTo>
                    <a:lnTo>
                      <a:pt x="3039" y="4117"/>
                    </a:lnTo>
                    <a:lnTo>
                      <a:pt x="3063" y="4107"/>
                    </a:lnTo>
                    <a:lnTo>
                      <a:pt x="3086" y="4097"/>
                    </a:lnTo>
                    <a:lnTo>
                      <a:pt x="3110" y="408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5" name="Freeform 53">
                <a:extLst>
                  <a:ext uri="{FF2B5EF4-FFF2-40B4-BE49-F238E27FC236}">
                    <a16:creationId xmlns:a16="http://schemas.microsoft.com/office/drawing/2014/main" id="{C24CC691-197F-4D3C-A72A-C4387C359A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2438" y="3136900"/>
                <a:ext cx="152400" cy="87313"/>
              </a:xfrm>
              <a:custGeom>
                <a:avLst/>
                <a:gdLst>
                  <a:gd name="T0" fmla="*/ 422 w 577"/>
                  <a:gd name="T1" fmla="*/ 326 h 326"/>
                  <a:gd name="T2" fmla="*/ 577 w 577"/>
                  <a:gd name="T3" fmla="*/ 237 h 326"/>
                  <a:gd name="T4" fmla="*/ 152 w 577"/>
                  <a:gd name="T5" fmla="*/ 0 h 326"/>
                  <a:gd name="T6" fmla="*/ 0 w 577"/>
                  <a:gd name="T7" fmla="*/ 88 h 326"/>
                  <a:gd name="T8" fmla="*/ 422 w 577"/>
                  <a:gd name="T9" fmla="*/ 326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7" h="326">
                    <a:moveTo>
                      <a:pt x="422" y="326"/>
                    </a:moveTo>
                    <a:lnTo>
                      <a:pt x="577" y="237"/>
                    </a:lnTo>
                    <a:lnTo>
                      <a:pt x="152" y="0"/>
                    </a:lnTo>
                    <a:lnTo>
                      <a:pt x="0" y="88"/>
                    </a:lnTo>
                    <a:lnTo>
                      <a:pt x="422" y="326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6" name="Freeform 54">
                <a:extLst>
                  <a:ext uri="{FF2B5EF4-FFF2-40B4-BE49-F238E27FC236}">
                    <a16:creationId xmlns:a16="http://schemas.microsoft.com/office/drawing/2014/main" id="{D955C69F-416A-43B3-830C-0EC346961A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175" y="3816350"/>
                <a:ext cx="212725" cy="131763"/>
              </a:xfrm>
              <a:custGeom>
                <a:avLst/>
                <a:gdLst>
                  <a:gd name="T0" fmla="*/ 754 w 804"/>
                  <a:gd name="T1" fmla="*/ 285 h 494"/>
                  <a:gd name="T2" fmla="*/ 777 w 804"/>
                  <a:gd name="T3" fmla="*/ 268 h 494"/>
                  <a:gd name="T4" fmla="*/ 792 w 804"/>
                  <a:gd name="T5" fmla="*/ 247 h 494"/>
                  <a:gd name="T6" fmla="*/ 802 w 804"/>
                  <a:gd name="T7" fmla="*/ 223 h 494"/>
                  <a:gd name="T8" fmla="*/ 804 w 804"/>
                  <a:gd name="T9" fmla="*/ 198 h 494"/>
                  <a:gd name="T10" fmla="*/ 800 w 804"/>
                  <a:gd name="T11" fmla="*/ 174 h 494"/>
                  <a:gd name="T12" fmla="*/ 791 w 804"/>
                  <a:gd name="T13" fmla="*/ 150 h 494"/>
                  <a:gd name="T14" fmla="*/ 776 w 804"/>
                  <a:gd name="T15" fmla="*/ 130 h 494"/>
                  <a:gd name="T16" fmla="*/ 754 w 804"/>
                  <a:gd name="T17" fmla="*/ 113 h 494"/>
                  <a:gd name="T18" fmla="*/ 599 w 804"/>
                  <a:gd name="T19" fmla="*/ 26 h 494"/>
                  <a:gd name="T20" fmla="*/ 567 w 804"/>
                  <a:gd name="T21" fmla="*/ 13 h 494"/>
                  <a:gd name="T22" fmla="*/ 534 w 804"/>
                  <a:gd name="T23" fmla="*/ 4 h 494"/>
                  <a:gd name="T24" fmla="*/ 500 w 804"/>
                  <a:gd name="T25" fmla="*/ 0 h 494"/>
                  <a:gd name="T26" fmla="*/ 467 w 804"/>
                  <a:gd name="T27" fmla="*/ 1 h 494"/>
                  <a:gd name="T28" fmla="*/ 432 w 804"/>
                  <a:gd name="T29" fmla="*/ 4 h 494"/>
                  <a:gd name="T30" fmla="*/ 400 w 804"/>
                  <a:gd name="T31" fmla="*/ 14 h 494"/>
                  <a:gd name="T32" fmla="*/ 369 w 804"/>
                  <a:gd name="T33" fmla="*/ 27 h 494"/>
                  <a:gd name="T34" fmla="*/ 50 w 804"/>
                  <a:gd name="T35" fmla="*/ 209 h 494"/>
                  <a:gd name="T36" fmla="*/ 29 w 804"/>
                  <a:gd name="T37" fmla="*/ 227 h 494"/>
                  <a:gd name="T38" fmla="*/ 13 w 804"/>
                  <a:gd name="T39" fmla="*/ 247 h 494"/>
                  <a:gd name="T40" fmla="*/ 4 w 804"/>
                  <a:gd name="T41" fmla="*/ 271 h 494"/>
                  <a:gd name="T42" fmla="*/ 0 w 804"/>
                  <a:gd name="T43" fmla="*/ 295 h 494"/>
                  <a:gd name="T44" fmla="*/ 4 w 804"/>
                  <a:gd name="T45" fmla="*/ 320 h 494"/>
                  <a:gd name="T46" fmla="*/ 13 w 804"/>
                  <a:gd name="T47" fmla="*/ 344 h 494"/>
                  <a:gd name="T48" fmla="*/ 29 w 804"/>
                  <a:gd name="T49" fmla="*/ 365 h 494"/>
                  <a:gd name="T50" fmla="*/ 51 w 804"/>
                  <a:gd name="T51" fmla="*/ 382 h 494"/>
                  <a:gd name="T52" fmla="*/ 206 w 804"/>
                  <a:gd name="T53" fmla="*/ 468 h 494"/>
                  <a:gd name="T54" fmla="*/ 238 w 804"/>
                  <a:gd name="T55" fmla="*/ 481 h 494"/>
                  <a:gd name="T56" fmla="*/ 271 w 804"/>
                  <a:gd name="T57" fmla="*/ 490 h 494"/>
                  <a:gd name="T58" fmla="*/ 305 w 804"/>
                  <a:gd name="T59" fmla="*/ 494 h 494"/>
                  <a:gd name="T60" fmla="*/ 339 w 804"/>
                  <a:gd name="T61" fmla="*/ 494 h 494"/>
                  <a:gd name="T62" fmla="*/ 372 w 804"/>
                  <a:gd name="T63" fmla="*/ 490 h 494"/>
                  <a:gd name="T64" fmla="*/ 405 w 804"/>
                  <a:gd name="T65" fmla="*/ 481 h 494"/>
                  <a:gd name="T66" fmla="*/ 437 w 804"/>
                  <a:gd name="T67" fmla="*/ 467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04" h="494">
                    <a:moveTo>
                      <a:pt x="453" y="460"/>
                    </a:moveTo>
                    <a:lnTo>
                      <a:pt x="754" y="285"/>
                    </a:lnTo>
                    <a:lnTo>
                      <a:pt x="766" y="277"/>
                    </a:lnTo>
                    <a:lnTo>
                      <a:pt x="777" y="268"/>
                    </a:lnTo>
                    <a:lnTo>
                      <a:pt x="785" y="258"/>
                    </a:lnTo>
                    <a:lnTo>
                      <a:pt x="792" y="247"/>
                    </a:lnTo>
                    <a:lnTo>
                      <a:pt x="797" y="235"/>
                    </a:lnTo>
                    <a:lnTo>
                      <a:pt x="802" y="223"/>
                    </a:lnTo>
                    <a:lnTo>
                      <a:pt x="804" y="211"/>
                    </a:lnTo>
                    <a:lnTo>
                      <a:pt x="804" y="198"/>
                    </a:lnTo>
                    <a:lnTo>
                      <a:pt x="803" y="185"/>
                    </a:lnTo>
                    <a:lnTo>
                      <a:pt x="800" y="174"/>
                    </a:lnTo>
                    <a:lnTo>
                      <a:pt x="797" y="162"/>
                    </a:lnTo>
                    <a:lnTo>
                      <a:pt x="791" y="150"/>
                    </a:lnTo>
                    <a:lnTo>
                      <a:pt x="784" y="139"/>
                    </a:lnTo>
                    <a:lnTo>
                      <a:pt x="776" y="130"/>
                    </a:lnTo>
                    <a:lnTo>
                      <a:pt x="766" y="120"/>
                    </a:lnTo>
                    <a:lnTo>
                      <a:pt x="754" y="113"/>
                    </a:lnTo>
                    <a:lnTo>
                      <a:pt x="615" y="34"/>
                    </a:lnTo>
                    <a:lnTo>
                      <a:pt x="599" y="26"/>
                    </a:lnTo>
                    <a:lnTo>
                      <a:pt x="583" y="19"/>
                    </a:lnTo>
                    <a:lnTo>
                      <a:pt x="567" y="13"/>
                    </a:lnTo>
                    <a:lnTo>
                      <a:pt x="551" y="8"/>
                    </a:lnTo>
                    <a:lnTo>
                      <a:pt x="534" y="4"/>
                    </a:lnTo>
                    <a:lnTo>
                      <a:pt x="518" y="2"/>
                    </a:lnTo>
                    <a:lnTo>
                      <a:pt x="500" y="0"/>
                    </a:lnTo>
                    <a:lnTo>
                      <a:pt x="483" y="0"/>
                    </a:lnTo>
                    <a:lnTo>
                      <a:pt x="467" y="1"/>
                    </a:lnTo>
                    <a:lnTo>
                      <a:pt x="450" y="2"/>
                    </a:lnTo>
                    <a:lnTo>
                      <a:pt x="432" y="4"/>
                    </a:lnTo>
                    <a:lnTo>
                      <a:pt x="416" y="9"/>
                    </a:lnTo>
                    <a:lnTo>
                      <a:pt x="400" y="14"/>
                    </a:lnTo>
                    <a:lnTo>
                      <a:pt x="384" y="20"/>
                    </a:lnTo>
                    <a:lnTo>
                      <a:pt x="369" y="27"/>
                    </a:lnTo>
                    <a:lnTo>
                      <a:pt x="353" y="35"/>
                    </a:lnTo>
                    <a:lnTo>
                      <a:pt x="50" y="209"/>
                    </a:lnTo>
                    <a:lnTo>
                      <a:pt x="38" y="217"/>
                    </a:lnTo>
                    <a:lnTo>
                      <a:pt x="29" y="227"/>
                    </a:lnTo>
                    <a:lnTo>
                      <a:pt x="19" y="236"/>
                    </a:lnTo>
                    <a:lnTo>
                      <a:pt x="13" y="247"/>
                    </a:lnTo>
                    <a:lnTo>
                      <a:pt x="8" y="259"/>
                    </a:lnTo>
                    <a:lnTo>
                      <a:pt x="4" y="271"/>
                    </a:lnTo>
                    <a:lnTo>
                      <a:pt x="2" y="284"/>
                    </a:lnTo>
                    <a:lnTo>
                      <a:pt x="0" y="295"/>
                    </a:lnTo>
                    <a:lnTo>
                      <a:pt x="2" y="308"/>
                    </a:lnTo>
                    <a:lnTo>
                      <a:pt x="4" y="320"/>
                    </a:lnTo>
                    <a:lnTo>
                      <a:pt x="8" y="333"/>
                    </a:lnTo>
                    <a:lnTo>
                      <a:pt x="13" y="344"/>
                    </a:lnTo>
                    <a:lnTo>
                      <a:pt x="21" y="355"/>
                    </a:lnTo>
                    <a:lnTo>
                      <a:pt x="29" y="365"/>
                    </a:lnTo>
                    <a:lnTo>
                      <a:pt x="39" y="374"/>
                    </a:lnTo>
                    <a:lnTo>
                      <a:pt x="51" y="382"/>
                    </a:lnTo>
                    <a:lnTo>
                      <a:pt x="191" y="461"/>
                    </a:lnTo>
                    <a:lnTo>
                      <a:pt x="206" y="468"/>
                    </a:lnTo>
                    <a:lnTo>
                      <a:pt x="222" y="475"/>
                    </a:lnTo>
                    <a:lnTo>
                      <a:pt x="238" y="481"/>
                    </a:lnTo>
                    <a:lnTo>
                      <a:pt x="255" y="486"/>
                    </a:lnTo>
                    <a:lnTo>
                      <a:pt x="271" y="490"/>
                    </a:lnTo>
                    <a:lnTo>
                      <a:pt x="288" y="493"/>
                    </a:lnTo>
                    <a:lnTo>
                      <a:pt x="305" y="494"/>
                    </a:lnTo>
                    <a:lnTo>
                      <a:pt x="321" y="494"/>
                    </a:lnTo>
                    <a:lnTo>
                      <a:pt x="339" y="494"/>
                    </a:lnTo>
                    <a:lnTo>
                      <a:pt x="355" y="492"/>
                    </a:lnTo>
                    <a:lnTo>
                      <a:pt x="372" y="490"/>
                    </a:lnTo>
                    <a:lnTo>
                      <a:pt x="389" y="486"/>
                    </a:lnTo>
                    <a:lnTo>
                      <a:pt x="405" y="481"/>
                    </a:lnTo>
                    <a:lnTo>
                      <a:pt x="421" y="475"/>
                    </a:lnTo>
                    <a:lnTo>
                      <a:pt x="437" y="467"/>
                    </a:lnTo>
                    <a:lnTo>
                      <a:pt x="453" y="460"/>
                    </a:ln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7" name="Freeform 55">
                <a:extLst>
                  <a:ext uri="{FF2B5EF4-FFF2-40B4-BE49-F238E27FC236}">
                    <a16:creationId xmlns:a16="http://schemas.microsoft.com/office/drawing/2014/main" id="{BE306F96-A518-49F2-A56D-41D47020D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1125" y="3875088"/>
                <a:ext cx="192088" cy="125413"/>
              </a:xfrm>
              <a:custGeom>
                <a:avLst/>
                <a:gdLst>
                  <a:gd name="T0" fmla="*/ 663 w 730"/>
                  <a:gd name="T1" fmla="*/ 307 h 476"/>
                  <a:gd name="T2" fmla="*/ 678 w 730"/>
                  <a:gd name="T3" fmla="*/ 296 h 476"/>
                  <a:gd name="T4" fmla="*/ 693 w 730"/>
                  <a:gd name="T5" fmla="*/ 284 h 476"/>
                  <a:gd name="T6" fmla="*/ 703 w 730"/>
                  <a:gd name="T7" fmla="*/ 270 h 476"/>
                  <a:gd name="T8" fmla="*/ 714 w 730"/>
                  <a:gd name="T9" fmla="*/ 256 h 476"/>
                  <a:gd name="T10" fmla="*/ 726 w 730"/>
                  <a:gd name="T11" fmla="*/ 224 h 476"/>
                  <a:gd name="T12" fmla="*/ 730 w 730"/>
                  <a:gd name="T13" fmla="*/ 190 h 476"/>
                  <a:gd name="T14" fmla="*/ 726 w 730"/>
                  <a:gd name="T15" fmla="*/ 155 h 476"/>
                  <a:gd name="T16" fmla="*/ 713 w 730"/>
                  <a:gd name="T17" fmla="*/ 123 h 476"/>
                  <a:gd name="T18" fmla="*/ 703 w 730"/>
                  <a:gd name="T19" fmla="*/ 109 h 476"/>
                  <a:gd name="T20" fmla="*/ 691 w 730"/>
                  <a:gd name="T21" fmla="*/ 95 h 476"/>
                  <a:gd name="T22" fmla="*/ 677 w 730"/>
                  <a:gd name="T23" fmla="*/ 83 h 476"/>
                  <a:gd name="T24" fmla="*/ 662 w 730"/>
                  <a:gd name="T25" fmla="*/ 73 h 476"/>
                  <a:gd name="T26" fmla="*/ 591 w 730"/>
                  <a:gd name="T27" fmla="*/ 33 h 476"/>
                  <a:gd name="T28" fmla="*/ 551 w 730"/>
                  <a:gd name="T29" fmla="*/ 17 h 476"/>
                  <a:gd name="T30" fmla="*/ 509 w 730"/>
                  <a:gd name="T31" fmla="*/ 6 h 476"/>
                  <a:gd name="T32" fmla="*/ 468 w 730"/>
                  <a:gd name="T33" fmla="*/ 2 h 476"/>
                  <a:gd name="T34" fmla="*/ 425 w 730"/>
                  <a:gd name="T35" fmla="*/ 2 h 476"/>
                  <a:gd name="T36" fmla="*/ 383 w 730"/>
                  <a:gd name="T37" fmla="*/ 7 h 476"/>
                  <a:gd name="T38" fmla="*/ 342 w 730"/>
                  <a:gd name="T39" fmla="*/ 18 h 476"/>
                  <a:gd name="T40" fmla="*/ 302 w 730"/>
                  <a:gd name="T41" fmla="*/ 35 h 476"/>
                  <a:gd name="T42" fmla="*/ 68 w 730"/>
                  <a:gd name="T43" fmla="*/ 168 h 476"/>
                  <a:gd name="T44" fmla="*/ 52 w 730"/>
                  <a:gd name="T45" fmla="*/ 179 h 476"/>
                  <a:gd name="T46" fmla="*/ 38 w 730"/>
                  <a:gd name="T47" fmla="*/ 192 h 476"/>
                  <a:gd name="T48" fmla="*/ 26 w 730"/>
                  <a:gd name="T49" fmla="*/ 205 h 476"/>
                  <a:gd name="T50" fmla="*/ 17 w 730"/>
                  <a:gd name="T51" fmla="*/ 220 h 476"/>
                  <a:gd name="T52" fmla="*/ 4 w 730"/>
                  <a:gd name="T53" fmla="*/ 252 h 476"/>
                  <a:gd name="T54" fmla="*/ 0 w 730"/>
                  <a:gd name="T55" fmla="*/ 287 h 476"/>
                  <a:gd name="T56" fmla="*/ 5 w 730"/>
                  <a:gd name="T57" fmla="*/ 321 h 476"/>
                  <a:gd name="T58" fmla="*/ 18 w 730"/>
                  <a:gd name="T59" fmla="*/ 353 h 476"/>
                  <a:gd name="T60" fmla="*/ 27 w 730"/>
                  <a:gd name="T61" fmla="*/ 367 h 476"/>
                  <a:gd name="T62" fmla="*/ 39 w 730"/>
                  <a:gd name="T63" fmla="*/ 381 h 476"/>
                  <a:gd name="T64" fmla="*/ 52 w 730"/>
                  <a:gd name="T65" fmla="*/ 393 h 476"/>
                  <a:gd name="T66" fmla="*/ 69 w 730"/>
                  <a:gd name="T67" fmla="*/ 404 h 476"/>
                  <a:gd name="T68" fmla="*/ 140 w 730"/>
                  <a:gd name="T69" fmla="*/ 443 h 476"/>
                  <a:gd name="T70" fmla="*/ 180 w 730"/>
                  <a:gd name="T71" fmla="*/ 460 h 476"/>
                  <a:gd name="T72" fmla="*/ 220 w 730"/>
                  <a:gd name="T73" fmla="*/ 470 h 476"/>
                  <a:gd name="T74" fmla="*/ 263 w 730"/>
                  <a:gd name="T75" fmla="*/ 475 h 476"/>
                  <a:gd name="T76" fmla="*/ 306 w 730"/>
                  <a:gd name="T77" fmla="*/ 475 h 476"/>
                  <a:gd name="T78" fmla="*/ 347 w 730"/>
                  <a:gd name="T79" fmla="*/ 469 h 476"/>
                  <a:gd name="T80" fmla="*/ 388 w 730"/>
                  <a:gd name="T81" fmla="*/ 458 h 476"/>
                  <a:gd name="T82" fmla="*/ 429 w 730"/>
                  <a:gd name="T83" fmla="*/ 442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30" h="476">
                    <a:moveTo>
                      <a:pt x="448" y="431"/>
                    </a:moveTo>
                    <a:lnTo>
                      <a:pt x="663" y="307"/>
                    </a:lnTo>
                    <a:lnTo>
                      <a:pt x="670" y="302"/>
                    </a:lnTo>
                    <a:lnTo>
                      <a:pt x="678" y="296"/>
                    </a:lnTo>
                    <a:lnTo>
                      <a:pt x="685" y="290"/>
                    </a:lnTo>
                    <a:lnTo>
                      <a:pt x="693" y="284"/>
                    </a:lnTo>
                    <a:lnTo>
                      <a:pt x="699" y="277"/>
                    </a:lnTo>
                    <a:lnTo>
                      <a:pt x="703" y="270"/>
                    </a:lnTo>
                    <a:lnTo>
                      <a:pt x="709" y="263"/>
                    </a:lnTo>
                    <a:lnTo>
                      <a:pt x="714" y="256"/>
                    </a:lnTo>
                    <a:lnTo>
                      <a:pt x="721" y="241"/>
                    </a:lnTo>
                    <a:lnTo>
                      <a:pt x="726" y="224"/>
                    </a:lnTo>
                    <a:lnTo>
                      <a:pt x="729" y="206"/>
                    </a:lnTo>
                    <a:lnTo>
                      <a:pt x="730" y="190"/>
                    </a:lnTo>
                    <a:lnTo>
                      <a:pt x="729" y="172"/>
                    </a:lnTo>
                    <a:lnTo>
                      <a:pt x="726" y="155"/>
                    </a:lnTo>
                    <a:lnTo>
                      <a:pt x="720" y="139"/>
                    </a:lnTo>
                    <a:lnTo>
                      <a:pt x="713" y="123"/>
                    </a:lnTo>
                    <a:lnTo>
                      <a:pt x="708" y="116"/>
                    </a:lnTo>
                    <a:lnTo>
                      <a:pt x="703" y="109"/>
                    </a:lnTo>
                    <a:lnTo>
                      <a:pt x="697" y="102"/>
                    </a:lnTo>
                    <a:lnTo>
                      <a:pt x="691" y="95"/>
                    </a:lnTo>
                    <a:lnTo>
                      <a:pt x="684" y="89"/>
                    </a:lnTo>
                    <a:lnTo>
                      <a:pt x="677" y="83"/>
                    </a:lnTo>
                    <a:lnTo>
                      <a:pt x="670" y="77"/>
                    </a:lnTo>
                    <a:lnTo>
                      <a:pt x="662" y="73"/>
                    </a:lnTo>
                    <a:lnTo>
                      <a:pt x="610" y="43"/>
                    </a:lnTo>
                    <a:lnTo>
                      <a:pt x="591" y="33"/>
                    </a:lnTo>
                    <a:lnTo>
                      <a:pt x="571" y="24"/>
                    </a:lnTo>
                    <a:lnTo>
                      <a:pt x="551" y="17"/>
                    </a:lnTo>
                    <a:lnTo>
                      <a:pt x="530" y="11"/>
                    </a:lnTo>
                    <a:lnTo>
                      <a:pt x="509" y="6"/>
                    </a:lnTo>
                    <a:lnTo>
                      <a:pt x="488" y="3"/>
                    </a:lnTo>
                    <a:lnTo>
                      <a:pt x="468" y="2"/>
                    </a:lnTo>
                    <a:lnTo>
                      <a:pt x="446" y="0"/>
                    </a:lnTo>
                    <a:lnTo>
                      <a:pt x="425" y="2"/>
                    </a:lnTo>
                    <a:lnTo>
                      <a:pt x="404" y="4"/>
                    </a:lnTo>
                    <a:lnTo>
                      <a:pt x="383" y="7"/>
                    </a:lnTo>
                    <a:lnTo>
                      <a:pt x="362" y="12"/>
                    </a:lnTo>
                    <a:lnTo>
                      <a:pt x="342" y="18"/>
                    </a:lnTo>
                    <a:lnTo>
                      <a:pt x="322" y="25"/>
                    </a:lnTo>
                    <a:lnTo>
                      <a:pt x="302" y="35"/>
                    </a:lnTo>
                    <a:lnTo>
                      <a:pt x="283" y="44"/>
                    </a:lnTo>
                    <a:lnTo>
                      <a:pt x="68" y="168"/>
                    </a:lnTo>
                    <a:lnTo>
                      <a:pt x="59" y="174"/>
                    </a:lnTo>
                    <a:lnTo>
                      <a:pt x="52" y="179"/>
                    </a:lnTo>
                    <a:lnTo>
                      <a:pt x="45" y="185"/>
                    </a:lnTo>
                    <a:lnTo>
                      <a:pt x="38" y="192"/>
                    </a:lnTo>
                    <a:lnTo>
                      <a:pt x="32" y="198"/>
                    </a:lnTo>
                    <a:lnTo>
                      <a:pt x="26" y="205"/>
                    </a:lnTo>
                    <a:lnTo>
                      <a:pt x="22" y="213"/>
                    </a:lnTo>
                    <a:lnTo>
                      <a:pt x="17" y="220"/>
                    </a:lnTo>
                    <a:lnTo>
                      <a:pt x="10" y="236"/>
                    </a:lnTo>
                    <a:lnTo>
                      <a:pt x="4" y="252"/>
                    </a:lnTo>
                    <a:lnTo>
                      <a:pt x="1" y="269"/>
                    </a:lnTo>
                    <a:lnTo>
                      <a:pt x="0" y="287"/>
                    </a:lnTo>
                    <a:lnTo>
                      <a:pt x="1" y="303"/>
                    </a:lnTo>
                    <a:lnTo>
                      <a:pt x="5" y="321"/>
                    </a:lnTo>
                    <a:lnTo>
                      <a:pt x="10" y="336"/>
                    </a:lnTo>
                    <a:lnTo>
                      <a:pt x="18" y="353"/>
                    </a:lnTo>
                    <a:lnTo>
                      <a:pt x="22" y="360"/>
                    </a:lnTo>
                    <a:lnTo>
                      <a:pt x="27" y="367"/>
                    </a:lnTo>
                    <a:lnTo>
                      <a:pt x="32" y="374"/>
                    </a:lnTo>
                    <a:lnTo>
                      <a:pt x="39" y="381"/>
                    </a:lnTo>
                    <a:lnTo>
                      <a:pt x="45" y="387"/>
                    </a:lnTo>
                    <a:lnTo>
                      <a:pt x="52" y="393"/>
                    </a:lnTo>
                    <a:lnTo>
                      <a:pt x="61" y="399"/>
                    </a:lnTo>
                    <a:lnTo>
                      <a:pt x="69" y="404"/>
                    </a:lnTo>
                    <a:lnTo>
                      <a:pt x="121" y="433"/>
                    </a:lnTo>
                    <a:lnTo>
                      <a:pt x="140" y="443"/>
                    </a:lnTo>
                    <a:lnTo>
                      <a:pt x="160" y="451"/>
                    </a:lnTo>
                    <a:lnTo>
                      <a:pt x="180" y="460"/>
                    </a:lnTo>
                    <a:lnTo>
                      <a:pt x="200" y="465"/>
                    </a:lnTo>
                    <a:lnTo>
                      <a:pt x="220" y="470"/>
                    </a:lnTo>
                    <a:lnTo>
                      <a:pt x="242" y="473"/>
                    </a:lnTo>
                    <a:lnTo>
                      <a:pt x="263" y="475"/>
                    </a:lnTo>
                    <a:lnTo>
                      <a:pt x="284" y="476"/>
                    </a:lnTo>
                    <a:lnTo>
                      <a:pt x="306" y="475"/>
                    </a:lnTo>
                    <a:lnTo>
                      <a:pt x="327" y="473"/>
                    </a:lnTo>
                    <a:lnTo>
                      <a:pt x="347" y="469"/>
                    </a:lnTo>
                    <a:lnTo>
                      <a:pt x="368" y="464"/>
                    </a:lnTo>
                    <a:lnTo>
                      <a:pt x="388" y="458"/>
                    </a:lnTo>
                    <a:lnTo>
                      <a:pt x="409" y="451"/>
                    </a:lnTo>
                    <a:lnTo>
                      <a:pt x="429" y="442"/>
                    </a:lnTo>
                    <a:lnTo>
                      <a:pt x="448" y="431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8" name="Freeform 56">
                <a:extLst>
                  <a:ext uri="{FF2B5EF4-FFF2-40B4-BE49-F238E27FC236}">
                    <a16:creationId xmlns:a16="http://schemas.microsoft.com/office/drawing/2014/main" id="{FD2B3F12-7D2A-4020-B695-5C4E3F549E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37125" y="3692525"/>
                <a:ext cx="331788" cy="195263"/>
              </a:xfrm>
              <a:custGeom>
                <a:avLst/>
                <a:gdLst>
                  <a:gd name="T0" fmla="*/ 1223 w 1252"/>
                  <a:gd name="T1" fmla="*/ 3 h 739"/>
                  <a:gd name="T2" fmla="*/ 1227 w 1252"/>
                  <a:gd name="T3" fmla="*/ 2 h 739"/>
                  <a:gd name="T4" fmla="*/ 1230 w 1252"/>
                  <a:gd name="T5" fmla="*/ 0 h 739"/>
                  <a:gd name="T6" fmla="*/ 1234 w 1252"/>
                  <a:gd name="T7" fmla="*/ 0 h 739"/>
                  <a:gd name="T8" fmla="*/ 1238 w 1252"/>
                  <a:gd name="T9" fmla="*/ 2 h 739"/>
                  <a:gd name="T10" fmla="*/ 1241 w 1252"/>
                  <a:gd name="T11" fmla="*/ 3 h 739"/>
                  <a:gd name="T12" fmla="*/ 1243 w 1252"/>
                  <a:gd name="T13" fmla="*/ 5 h 739"/>
                  <a:gd name="T14" fmla="*/ 1247 w 1252"/>
                  <a:gd name="T15" fmla="*/ 7 h 739"/>
                  <a:gd name="T16" fmla="*/ 1249 w 1252"/>
                  <a:gd name="T17" fmla="*/ 10 h 739"/>
                  <a:gd name="T18" fmla="*/ 1251 w 1252"/>
                  <a:gd name="T19" fmla="*/ 13 h 739"/>
                  <a:gd name="T20" fmla="*/ 1252 w 1252"/>
                  <a:gd name="T21" fmla="*/ 17 h 739"/>
                  <a:gd name="T22" fmla="*/ 1252 w 1252"/>
                  <a:gd name="T23" fmla="*/ 20 h 739"/>
                  <a:gd name="T24" fmla="*/ 1251 w 1252"/>
                  <a:gd name="T25" fmla="*/ 24 h 739"/>
                  <a:gd name="T26" fmla="*/ 1249 w 1252"/>
                  <a:gd name="T27" fmla="*/ 28 h 739"/>
                  <a:gd name="T28" fmla="*/ 1247 w 1252"/>
                  <a:gd name="T29" fmla="*/ 31 h 739"/>
                  <a:gd name="T30" fmla="*/ 1245 w 1252"/>
                  <a:gd name="T31" fmla="*/ 33 h 739"/>
                  <a:gd name="T32" fmla="*/ 1242 w 1252"/>
                  <a:gd name="T33" fmla="*/ 36 h 739"/>
                  <a:gd name="T34" fmla="*/ 1223 w 1252"/>
                  <a:gd name="T35" fmla="*/ 3 h 739"/>
                  <a:gd name="T36" fmla="*/ 1242 w 1252"/>
                  <a:gd name="T37" fmla="*/ 36 h 739"/>
                  <a:gd name="T38" fmla="*/ 28 w 1252"/>
                  <a:gd name="T39" fmla="*/ 736 h 739"/>
                  <a:gd name="T40" fmla="*/ 9 w 1252"/>
                  <a:gd name="T41" fmla="*/ 703 h 739"/>
                  <a:gd name="T42" fmla="*/ 1223 w 1252"/>
                  <a:gd name="T43" fmla="*/ 3 h 739"/>
                  <a:gd name="T44" fmla="*/ 1242 w 1252"/>
                  <a:gd name="T45" fmla="*/ 36 h 739"/>
                  <a:gd name="T46" fmla="*/ 28 w 1252"/>
                  <a:gd name="T47" fmla="*/ 736 h 739"/>
                  <a:gd name="T48" fmla="*/ 24 w 1252"/>
                  <a:gd name="T49" fmla="*/ 738 h 739"/>
                  <a:gd name="T50" fmla="*/ 21 w 1252"/>
                  <a:gd name="T51" fmla="*/ 739 h 739"/>
                  <a:gd name="T52" fmla="*/ 17 w 1252"/>
                  <a:gd name="T53" fmla="*/ 739 h 739"/>
                  <a:gd name="T54" fmla="*/ 14 w 1252"/>
                  <a:gd name="T55" fmla="*/ 739 h 739"/>
                  <a:gd name="T56" fmla="*/ 10 w 1252"/>
                  <a:gd name="T57" fmla="*/ 738 h 739"/>
                  <a:gd name="T58" fmla="*/ 8 w 1252"/>
                  <a:gd name="T59" fmla="*/ 735 h 739"/>
                  <a:gd name="T60" fmla="*/ 4 w 1252"/>
                  <a:gd name="T61" fmla="*/ 733 h 739"/>
                  <a:gd name="T62" fmla="*/ 3 w 1252"/>
                  <a:gd name="T63" fmla="*/ 729 h 739"/>
                  <a:gd name="T64" fmla="*/ 1 w 1252"/>
                  <a:gd name="T65" fmla="*/ 726 h 739"/>
                  <a:gd name="T66" fmla="*/ 1 w 1252"/>
                  <a:gd name="T67" fmla="*/ 722 h 739"/>
                  <a:gd name="T68" fmla="*/ 0 w 1252"/>
                  <a:gd name="T69" fmla="*/ 719 h 739"/>
                  <a:gd name="T70" fmla="*/ 1 w 1252"/>
                  <a:gd name="T71" fmla="*/ 715 h 739"/>
                  <a:gd name="T72" fmla="*/ 2 w 1252"/>
                  <a:gd name="T73" fmla="*/ 712 h 739"/>
                  <a:gd name="T74" fmla="*/ 4 w 1252"/>
                  <a:gd name="T75" fmla="*/ 709 h 739"/>
                  <a:gd name="T76" fmla="*/ 7 w 1252"/>
                  <a:gd name="T77" fmla="*/ 706 h 739"/>
                  <a:gd name="T78" fmla="*/ 9 w 1252"/>
                  <a:gd name="T79" fmla="*/ 703 h 739"/>
                  <a:gd name="T80" fmla="*/ 28 w 1252"/>
                  <a:gd name="T81" fmla="*/ 736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52" h="739">
                    <a:moveTo>
                      <a:pt x="1223" y="3"/>
                    </a:moveTo>
                    <a:lnTo>
                      <a:pt x="1227" y="2"/>
                    </a:lnTo>
                    <a:lnTo>
                      <a:pt x="1230" y="0"/>
                    </a:lnTo>
                    <a:lnTo>
                      <a:pt x="1234" y="0"/>
                    </a:lnTo>
                    <a:lnTo>
                      <a:pt x="1238" y="2"/>
                    </a:lnTo>
                    <a:lnTo>
                      <a:pt x="1241" y="3"/>
                    </a:lnTo>
                    <a:lnTo>
                      <a:pt x="1243" y="5"/>
                    </a:lnTo>
                    <a:lnTo>
                      <a:pt x="1247" y="7"/>
                    </a:lnTo>
                    <a:lnTo>
                      <a:pt x="1249" y="10"/>
                    </a:lnTo>
                    <a:lnTo>
                      <a:pt x="1251" y="13"/>
                    </a:lnTo>
                    <a:lnTo>
                      <a:pt x="1252" y="17"/>
                    </a:lnTo>
                    <a:lnTo>
                      <a:pt x="1252" y="20"/>
                    </a:lnTo>
                    <a:lnTo>
                      <a:pt x="1251" y="24"/>
                    </a:lnTo>
                    <a:lnTo>
                      <a:pt x="1249" y="28"/>
                    </a:lnTo>
                    <a:lnTo>
                      <a:pt x="1247" y="31"/>
                    </a:lnTo>
                    <a:lnTo>
                      <a:pt x="1245" y="33"/>
                    </a:lnTo>
                    <a:lnTo>
                      <a:pt x="1242" y="36"/>
                    </a:lnTo>
                    <a:lnTo>
                      <a:pt x="1223" y="3"/>
                    </a:lnTo>
                    <a:close/>
                    <a:moveTo>
                      <a:pt x="1242" y="36"/>
                    </a:moveTo>
                    <a:lnTo>
                      <a:pt x="28" y="736"/>
                    </a:lnTo>
                    <a:lnTo>
                      <a:pt x="9" y="703"/>
                    </a:lnTo>
                    <a:lnTo>
                      <a:pt x="1223" y="3"/>
                    </a:lnTo>
                    <a:lnTo>
                      <a:pt x="1242" y="36"/>
                    </a:lnTo>
                    <a:close/>
                    <a:moveTo>
                      <a:pt x="28" y="736"/>
                    </a:moveTo>
                    <a:lnTo>
                      <a:pt x="24" y="738"/>
                    </a:lnTo>
                    <a:lnTo>
                      <a:pt x="21" y="739"/>
                    </a:lnTo>
                    <a:lnTo>
                      <a:pt x="17" y="739"/>
                    </a:lnTo>
                    <a:lnTo>
                      <a:pt x="14" y="739"/>
                    </a:lnTo>
                    <a:lnTo>
                      <a:pt x="10" y="738"/>
                    </a:lnTo>
                    <a:lnTo>
                      <a:pt x="8" y="735"/>
                    </a:lnTo>
                    <a:lnTo>
                      <a:pt x="4" y="733"/>
                    </a:lnTo>
                    <a:lnTo>
                      <a:pt x="3" y="729"/>
                    </a:lnTo>
                    <a:lnTo>
                      <a:pt x="1" y="726"/>
                    </a:lnTo>
                    <a:lnTo>
                      <a:pt x="1" y="722"/>
                    </a:lnTo>
                    <a:lnTo>
                      <a:pt x="0" y="719"/>
                    </a:lnTo>
                    <a:lnTo>
                      <a:pt x="1" y="715"/>
                    </a:lnTo>
                    <a:lnTo>
                      <a:pt x="2" y="712"/>
                    </a:lnTo>
                    <a:lnTo>
                      <a:pt x="4" y="709"/>
                    </a:lnTo>
                    <a:lnTo>
                      <a:pt x="7" y="706"/>
                    </a:lnTo>
                    <a:lnTo>
                      <a:pt x="9" y="703"/>
                    </a:lnTo>
                    <a:lnTo>
                      <a:pt x="28" y="73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9" name="Freeform 57">
                <a:extLst>
                  <a:ext uri="{FF2B5EF4-FFF2-40B4-BE49-F238E27FC236}">
                    <a16:creationId xmlns:a16="http://schemas.microsoft.com/office/drawing/2014/main" id="{037D3F16-A0A8-41B9-9113-12241031DE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45113" y="3460750"/>
                <a:ext cx="325438" cy="190500"/>
              </a:xfrm>
              <a:custGeom>
                <a:avLst/>
                <a:gdLst>
                  <a:gd name="T0" fmla="*/ 1199 w 1227"/>
                  <a:gd name="T1" fmla="*/ 3 h 726"/>
                  <a:gd name="T2" fmla="*/ 1202 w 1227"/>
                  <a:gd name="T3" fmla="*/ 2 h 726"/>
                  <a:gd name="T4" fmla="*/ 1206 w 1227"/>
                  <a:gd name="T5" fmla="*/ 0 h 726"/>
                  <a:gd name="T6" fmla="*/ 1209 w 1227"/>
                  <a:gd name="T7" fmla="*/ 0 h 726"/>
                  <a:gd name="T8" fmla="*/ 1213 w 1227"/>
                  <a:gd name="T9" fmla="*/ 2 h 726"/>
                  <a:gd name="T10" fmla="*/ 1217 w 1227"/>
                  <a:gd name="T11" fmla="*/ 3 h 726"/>
                  <a:gd name="T12" fmla="*/ 1220 w 1227"/>
                  <a:gd name="T13" fmla="*/ 4 h 726"/>
                  <a:gd name="T14" fmla="*/ 1222 w 1227"/>
                  <a:gd name="T15" fmla="*/ 6 h 726"/>
                  <a:gd name="T16" fmla="*/ 1225 w 1227"/>
                  <a:gd name="T17" fmla="*/ 10 h 726"/>
                  <a:gd name="T18" fmla="*/ 1227 w 1227"/>
                  <a:gd name="T19" fmla="*/ 13 h 726"/>
                  <a:gd name="T20" fmla="*/ 1227 w 1227"/>
                  <a:gd name="T21" fmla="*/ 17 h 726"/>
                  <a:gd name="T22" fmla="*/ 1227 w 1227"/>
                  <a:gd name="T23" fmla="*/ 21 h 726"/>
                  <a:gd name="T24" fmla="*/ 1227 w 1227"/>
                  <a:gd name="T25" fmla="*/ 24 h 726"/>
                  <a:gd name="T26" fmla="*/ 1226 w 1227"/>
                  <a:gd name="T27" fmla="*/ 28 h 726"/>
                  <a:gd name="T28" fmla="*/ 1224 w 1227"/>
                  <a:gd name="T29" fmla="*/ 31 h 726"/>
                  <a:gd name="T30" fmla="*/ 1221 w 1227"/>
                  <a:gd name="T31" fmla="*/ 34 h 726"/>
                  <a:gd name="T32" fmla="*/ 1218 w 1227"/>
                  <a:gd name="T33" fmla="*/ 36 h 726"/>
                  <a:gd name="T34" fmla="*/ 1199 w 1227"/>
                  <a:gd name="T35" fmla="*/ 3 h 726"/>
                  <a:gd name="T36" fmla="*/ 1218 w 1227"/>
                  <a:gd name="T37" fmla="*/ 36 h 726"/>
                  <a:gd name="T38" fmla="*/ 28 w 1227"/>
                  <a:gd name="T39" fmla="*/ 724 h 726"/>
                  <a:gd name="T40" fmla="*/ 9 w 1227"/>
                  <a:gd name="T41" fmla="*/ 690 h 726"/>
                  <a:gd name="T42" fmla="*/ 1199 w 1227"/>
                  <a:gd name="T43" fmla="*/ 3 h 726"/>
                  <a:gd name="T44" fmla="*/ 1218 w 1227"/>
                  <a:gd name="T45" fmla="*/ 36 h 726"/>
                  <a:gd name="T46" fmla="*/ 28 w 1227"/>
                  <a:gd name="T47" fmla="*/ 724 h 726"/>
                  <a:gd name="T48" fmla="*/ 25 w 1227"/>
                  <a:gd name="T49" fmla="*/ 725 h 726"/>
                  <a:gd name="T50" fmla="*/ 21 w 1227"/>
                  <a:gd name="T51" fmla="*/ 726 h 726"/>
                  <a:gd name="T52" fmla="*/ 18 w 1227"/>
                  <a:gd name="T53" fmla="*/ 726 h 726"/>
                  <a:gd name="T54" fmla="*/ 14 w 1227"/>
                  <a:gd name="T55" fmla="*/ 725 h 726"/>
                  <a:gd name="T56" fmla="*/ 11 w 1227"/>
                  <a:gd name="T57" fmla="*/ 724 h 726"/>
                  <a:gd name="T58" fmla="*/ 7 w 1227"/>
                  <a:gd name="T59" fmla="*/ 721 h 726"/>
                  <a:gd name="T60" fmla="*/ 5 w 1227"/>
                  <a:gd name="T61" fmla="*/ 719 h 726"/>
                  <a:gd name="T62" fmla="*/ 2 w 1227"/>
                  <a:gd name="T63" fmla="*/ 716 h 726"/>
                  <a:gd name="T64" fmla="*/ 1 w 1227"/>
                  <a:gd name="T65" fmla="*/ 713 h 726"/>
                  <a:gd name="T66" fmla="*/ 0 w 1227"/>
                  <a:gd name="T67" fmla="*/ 709 h 726"/>
                  <a:gd name="T68" fmla="*/ 0 w 1227"/>
                  <a:gd name="T69" fmla="*/ 706 h 726"/>
                  <a:gd name="T70" fmla="*/ 0 w 1227"/>
                  <a:gd name="T71" fmla="*/ 702 h 726"/>
                  <a:gd name="T72" fmla="*/ 1 w 1227"/>
                  <a:gd name="T73" fmla="*/ 699 h 726"/>
                  <a:gd name="T74" fmla="*/ 3 w 1227"/>
                  <a:gd name="T75" fmla="*/ 695 h 726"/>
                  <a:gd name="T76" fmla="*/ 6 w 1227"/>
                  <a:gd name="T77" fmla="*/ 693 h 726"/>
                  <a:gd name="T78" fmla="*/ 9 w 1227"/>
                  <a:gd name="T79" fmla="*/ 690 h 726"/>
                  <a:gd name="T80" fmla="*/ 28 w 1227"/>
                  <a:gd name="T81" fmla="*/ 724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27" h="726">
                    <a:moveTo>
                      <a:pt x="1199" y="3"/>
                    </a:moveTo>
                    <a:lnTo>
                      <a:pt x="1202" y="2"/>
                    </a:lnTo>
                    <a:lnTo>
                      <a:pt x="1206" y="0"/>
                    </a:lnTo>
                    <a:lnTo>
                      <a:pt x="1209" y="0"/>
                    </a:lnTo>
                    <a:lnTo>
                      <a:pt x="1213" y="2"/>
                    </a:lnTo>
                    <a:lnTo>
                      <a:pt x="1217" y="3"/>
                    </a:lnTo>
                    <a:lnTo>
                      <a:pt x="1220" y="4"/>
                    </a:lnTo>
                    <a:lnTo>
                      <a:pt x="1222" y="6"/>
                    </a:lnTo>
                    <a:lnTo>
                      <a:pt x="1225" y="10"/>
                    </a:lnTo>
                    <a:lnTo>
                      <a:pt x="1227" y="13"/>
                    </a:lnTo>
                    <a:lnTo>
                      <a:pt x="1227" y="17"/>
                    </a:lnTo>
                    <a:lnTo>
                      <a:pt x="1227" y="21"/>
                    </a:lnTo>
                    <a:lnTo>
                      <a:pt x="1227" y="24"/>
                    </a:lnTo>
                    <a:lnTo>
                      <a:pt x="1226" y="28"/>
                    </a:lnTo>
                    <a:lnTo>
                      <a:pt x="1224" y="31"/>
                    </a:lnTo>
                    <a:lnTo>
                      <a:pt x="1221" y="34"/>
                    </a:lnTo>
                    <a:lnTo>
                      <a:pt x="1218" y="36"/>
                    </a:lnTo>
                    <a:lnTo>
                      <a:pt x="1199" y="3"/>
                    </a:lnTo>
                    <a:close/>
                    <a:moveTo>
                      <a:pt x="1218" y="36"/>
                    </a:moveTo>
                    <a:lnTo>
                      <a:pt x="28" y="724"/>
                    </a:lnTo>
                    <a:lnTo>
                      <a:pt x="9" y="690"/>
                    </a:lnTo>
                    <a:lnTo>
                      <a:pt x="1199" y="3"/>
                    </a:lnTo>
                    <a:lnTo>
                      <a:pt x="1218" y="36"/>
                    </a:lnTo>
                    <a:close/>
                    <a:moveTo>
                      <a:pt x="28" y="724"/>
                    </a:moveTo>
                    <a:lnTo>
                      <a:pt x="25" y="725"/>
                    </a:lnTo>
                    <a:lnTo>
                      <a:pt x="21" y="726"/>
                    </a:lnTo>
                    <a:lnTo>
                      <a:pt x="18" y="726"/>
                    </a:lnTo>
                    <a:lnTo>
                      <a:pt x="14" y="725"/>
                    </a:lnTo>
                    <a:lnTo>
                      <a:pt x="11" y="724"/>
                    </a:lnTo>
                    <a:lnTo>
                      <a:pt x="7" y="721"/>
                    </a:lnTo>
                    <a:lnTo>
                      <a:pt x="5" y="719"/>
                    </a:lnTo>
                    <a:lnTo>
                      <a:pt x="2" y="716"/>
                    </a:lnTo>
                    <a:lnTo>
                      <a:pt x="1" y="713"/>
                    </a:lnTo>
                    <a:lnTo>
                      <a:pt x="0" y="709"/>
                    </a:lnTo>
                    <a:lnTo>
                      <a:pt x="0" y="706"/>
                    </a:lnTo>
                    <a:lnTo>
                      <a:pt x="0" y="702"/>
                    </a:lnTo>
                    <a:lnTo>
                      <a:pt x="1" y="699"/>
                    </a:lnTo>
                    <a:lnTo>
                      <a:pt x="3" y="695"/>
                    </a:lnTo>
                    <a:lnTo>
                      <a:pt x="6" y="693"/>
                    </a:lnTo>
                    <a:lnTo>
                      <a:pt x="9" y="690"/>
                    </a:lnTo>
                    <a:lnTo>
                      <a:pt x="28" y="724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40" name="Freeform 58">
                <a:extLst>
                  <a:ext uri="{FF2B5EF4-FFF2-40B4-BE49-F238E27FC236}">
                    <a16:creationId xmlns:a16="http://schemas.microsoft.com/office/drawing/2014/main" id="{411BC72E-87F9-4B8D-875D-F63BD56DFF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27700" y="3319463"/>
                <a:ext cx="185738" cy="111125"/>
              </a:xfrm>
              <a:custGeom>
                <a:avLst/>
                <a:gdLst>
                  <a:gd name="T0" fmla="*/ 673 w 702"/>
                  <a:gd name="T1" fmla="*/ 3 h 422"/>
                  <a:gd name="T2" fmla="*/ 677 w 702"/>
                  <a:gd name="T3" fmla="*/ 1 h 422"/>
                  <a:gd name="T4" fmla="*/ 680 w 702"/>
                  <a:gd name="T5" fmla="*/ 0 h 422"/>
                  <a:gd name="T6" fmla="*/ 684 w 702"/>
                  <a:gd name="T7" fmla="*/ 0 h 422"/>
                  <a:gd name="T8" fmla="*/ 688 w 702"/>
                  <a:gd name="T9" fmla="*/ 0 h 422"/>
                  <a:gd name="T10" fmla="*/ 691 w 702"/>
                  <a:gd name="T11" fmla="*/ 1 h 422"/>
                  <a:gd name="T12" fmla="*/ 695 w 702"/>
                  <a:gd name="T13" fmla="*/ 4 h 422"/>
                  <a:gd name="T14" fmla="*/ 697 w 702"/>
                  <a:gd name="T15" fmla="*/ 6 h 422"/>
                  <a:gd name="T16" fmla="*/ 699 w 702"/>
                  <a:gd name="T17" fmla="*/ 10 h 422"/>
                  <a:gd name="T18" fmla="*/ 701 w 702"/>
                  <a:gd name="T19" fmla="*/ 13 h 422"/>
                  <a:gd name="T20" fmla="*/ 702 w 702"/>
                  <a:gd name="T21" fmla="*/ 17 h 422"/>
                  <a:gd name="T22" fmla="*/ 702 w 702"/>
                  <a:gd name="T23" fmla="*/ 20 h 422"/>
                  <a:gd name="T24" fmla="*/ 702 w 702"/>
                  <a:gd name="T25" fmla="*/ 24 h 422"/>
                  <a:gd name="T26" fmla="*/ 699 w 702"/>
                  <a:gd name="T27" fmla="*/ 27 h 422"/>
                  <a:gd name="T28" fmla="*/ 698 w 702"/>
                  <a:gd name="T29" fmla="*/ 30 h 422"/>
                  <a:gd name="T30" fmla="*/ 696 w 702"/>
                  <a:gd name="T31" fmla="*/ 33 h 422"/>
                  <a:gd name="T32" fmla="*/ 692 w 702"/>
                  <a:gd name="T33" fmla="*/ 34 h 422"/>
                  <a:gd name="T34" fmla="*/ 673 w 702"/>
                  <a:gd name="T35" fmla="*/ 3 h 422"/>
                  <a:gd name="T36" fmla="*/ 692 w 702"/>
                  <a:gd name="T37" fmla="*/ 34 h 422"/>
                  <a:gd name="T38" fmla="*/ 28 w 702"/>
                  <a:gd name="T39" fmla="*/ 419 h 422"/>
                  <a:gd name="T40" fmla="*/ 9 w 702"/>
                  <a:gd name="T41" fmla="*/ 386 h 422"/>
                  <a:gd name="T42" fmla="*/ 673 w 702"/>
                  <a:gd name="T43" fmla="*/ 3 h 422"/>
                  <a:gd name="T44" fmla="*/ 692 w 702"/>
                  <a:gd name="T45" fmla="*/ 34 h 422"/>
                  <a:gd name="T46" fmla="*/ 28 w 702"/>
                  <a:gd name="T47" fmla="*/ 419 h 422"/>
                  <a:gd name="T48" fmla="*/ 25 w 702"/>
                  <a:gd name="T49" fmla="*/ 420 h 422"/>
                  <a:gd name="T50" fmla="*/ 21 w 702"/>
                  <a:gd name="T51" fmla="*/ 422 h 422"/>
                  <a:gd name="T52" fmla="*/ 17 w 702"/>
                  <a:gd name="T53" fmla="*/ 422 h 422"/>
                  <a:gd name="T54" fmla="*/ 13 w 702"/>
                  <a:gd name="T55" fmla="*/ 420 h 422"/>
                  <a:gd name="T56" fmla="*/ 11 w 702"/>
                  <a:gd name="T57" fmla="*/ 419 h 422"/>
                  <a:gd name="T58" fmla="*/ 7 w 702"/>
                  <a:gd name="T59" fmla="*/ 418 h 422"/>
                  <a:gd name="T60" fmla="*/ 5 w 702"/>
                  <a:gd name="T61" fmla="*/ 414 h 422"/>
                  <a:gd name="T62" fmla="*/ 2 w 702"/>
                  <a:gd name="T63" fmla="*/ 412 h 422"/>
                  <a:gd name="T64" fmla="*/ 0 w 702"/>
                  <a:gd name="T65" fmla="*/ 408 h 422"/>
                  <a:gd name="T66" fmla="*/ 0 w 702"/>
                  <a:gd name="T67" fmla="*/ 405 h 422"/>
                  <a:gd name="T68" fmla="*/ 0 w 702"/>
                  <a:gd name="T69" fmla="*/ 401 h 422"/>
                  <a:gd name="T70" fmla="*/ 0 w 702"/>
                  <a:gd name="T71" fmla="*/ 398 h 422"/>
                  <a:gd name="T72" fmla="*/ 1 w 702"/>
                  <a:gd name="T73" fmla="*/ 394 h 422"/>
                  <a:gd name="T74" fmla="*/ 3 w 702"/>
                  <a:gd name="T75" fmla="*/ 391 h 422"/>
                  <a:gd name="T76" fmla="*/ 6 w 702"/>
                  <a:gd name="T77" fmla="*/ 388 h 422"/>
                  <a:gd name="T78" fmla="*/ 9 w 702"/>
                  <a:gd name="T79" fmla="*/ 386 h 422"/>
                  <a:gd name="T80" fmla="*/ 28 w 702"/>
                  <a:gd name="T81" fmla="*/ 419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02" h="422">
                    <a:moveTo>
                      <a:pt x="673" y="3"/>
                    </a:moveTo>
                    <a:lnTo>
                      <a:pt x="677" y="1"/>
                    </a:lnTo>
                    <a:lnTo>
                      <a:pt x="680" y="0"/>
                    </a:lnTo>
                    <a:lnTo>
                      <a:pt x="684" y="0"/>
                    </a:lnTo>
                    <a:lnTo>
                      <a:pt x="688" y="0"/>
                    </a:lnTo>
                    <a:lnTo>
                      <a:pt x="691" y="1"/>
                    </a:lnTo>
                    <a:lnTo>
                      <a:pt x="695" y="4"/>
                    </a:lnTo>
                    <a:lnTo>
                      <a:pt x="697" y="6"/>
                    </a:lnTo>
                    <a:lnTo>
                      <a:pt x="699" y="10"/>
                    </a:lnTo>
                    <a:lnTo>
                      <a:pt x="701" y="13"/>
                    </a:lnTo>
                    <a:lnTo>
                      <a:pt x="702" y="17"/>
                    </a:lnTo>
                    <a:lnTo>
                      <a:pt x="702" y="20"/>
                    </a:lnTo>
                    <a:lnTo>
                      <a:pt x="702" y="24"/>
                    </a:lnTo>
                    <a:lnTo>
                      <a:pt x="699" y="27"/>
                    </a:lnTo>
                    <a:lnTo>
                      <a:pt x="698" y="30"/>
                    </a:lnTo>
                    <a:lnTo>
                      <a:pt x="696" y="33"/>
                    </a:lnTo>
                    <a:lnTo>
                      <a:pt x="692" y="34"/>
                    </a:lnTo>
                    <a:lnTo>
                      <a:pt x="673" y="3"/>
                    </a:lnTo>
                    <a:close/>
                    <a:moveTo>
                      <a:pt x="692" y="34"/>
                    </a:moveTo>
                    <a:lnTo>
                      <a:pt x="28" y="419"/>
                    </a:lnTo>
                    <a:lnTo>
                      <a:pt x="9" y="386"/>
                    </a:lnTo>
                    <a:lnTo>
                      <a:pt x="673" y="3"/>
                    </a:lnTo>
                    <a:lnTo>
                      <a:pt x="692" y="34"/>
                    </a:lnTo>
                    <a:close/>
                    <a:moveTo>
                      <a:pt x="28" y="419"/>
                    </a:moveTo>
                    <a:lnTo>
                      <a:pt x="25" y="420"/>
                    </a:lnTo>
                    <a:lnTo>
                      <a:pt x="21" y="422"/>
                    </a:lnTo>
                    <a:lnTo>
                      <a:pt x="17" y="422"/>
                    </a:lnTo>
                    <a:lnTo>
                      <a:pt x="13" y="420"/>
                    </a:lnTo>
                    <a:lnTo>
                      <a:pt x="11" y="419"/>
                    </a:lnTo>
                    <a:lnTo>
                      <a:pt x="7" y="418"/>
                    </a:lnTo>
                    <a:lnTo>
                      <a:pt x="5" y="414"/>
                    </a:lnTo>
                    <a:lnTo>
                      <a:pt x="2" y="412"/>
                    </a:lnTo>
                    <a:lnTo>
                      <a:pt x="0" y="408"/>
                    </a:lnTo>
                    <a:lnTo>
                      <a:pt x="0" y="405"/>
                    </a:lnTo>
                    <a:lnTo>
                      <a:pt x="0" y="401"/>
                    </a:lnTo>
                    <a:lnTo>
                      <a:pt x="0" y="398"/>
                    </a:lnTo>
                    <a:lnTo>
                      <a:pt x="1" y="394"/>
                    </a:lnTo>
                    <a:lnTo>
                      <a:pt x="3" y="391"/>
                    </a:lnTo>
                    <a:lnTo>
                      <a:pt x="6" y="388"/>
                    </a:lnTo>
                    <a:lnTo>
                      <a:pt x="9" y="386"/>
                    </a:lnTo>
                    <a:lnTo>
                      <a:pt x="28" y="419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41" name="Freeform 59">
                <a:extLst>
                  <a:ext uri="{FF2B5EF4-FFF2-40B4-BE49-F238E27FC236}">
                    <a16:creationId xmlns:a16="http://schemas.microsoft.com/office/drawing/2014/main" id="{5DC3DFE4-C58D-4DDC-94B4-D64007FB7E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02338" y="3460750"/>
                <a:ext cx="165100" cy="100013"/>
              </a:xfrm>
              <a:custGeom>
                <a:avLst/>
                <a:gdLst>
                  <a:gd name="T0" fmla="*/ 593 w 621"/>
                  <a:gd name="T1" fmla="*/ 2 h 375"/>
                  <a:gd name="T2" fmla="*/ 597 w 621"/>
                  <a:gd name="T3" fmla="*/ 1 h 375"/>
                  <a:gd name="T4" fmla="*/ 600 w 621"/>
                  <a:gd name="T5" fmla="*/ 0 h 375"/>
                  <a:gd name="T6" fmla="*/ 604 w 621"/>
                  <a:gd name="T7" fmla="*/ 0 h 375"/>
                  <a:gd name="T8" fmla="*/ 607 w 621"/>
                  <a:gd name="T9" fmla="*/ 0 h 375"/>
                  <a:gd name="T10" fmla="*/ 611 w 621"/>
                  <a:gd name="T11" fmla="*/ 1 h 375"/>
                  <a:gd name="T12" fmla="*/ 614 w 621"/>
                  <a:gd name="T13" fmla="*/ 3 h 375"/>
                  <a:gd name="T14" fmla="*/ 617 w 621"/>
                  <a:gd name="T15" fmla="*/ 6 h 375"/>
                  <a:gd name="T16" fmla="*/ 619 w 621"/>
                  <a:gd name="T17" fmla="*/ 9 h 375"/>
                  <a:gd name="T18" fmla="*/ 620 w 621"/>
                  <a:gd name="T19" fmla="*/ 13 h 375"/>
                  <a:gd name="T20" fmla="*/ 621 w 621"/>
                  <a:gd name="T21" fmla="*/ 17 h 375"/>
                  <a:gd name="T22" fmla="*/ 621 w 621"/>
                  <a:gd name="T23" fmla="*/ 20 h 375"/>
                  <a:gd name="T24" fmla="*/ 621 w 621"/>
                  <a:gd name="T25" fmla="*/ 24 h 375"/>
                  <a:gd name="T26" fmla="*/ 619 w 621"/>
                  <a:gd name="T27" fmla="*/ 27 h 375"/>
                  <a:gd name="T28" fmla="*/ 618 w 621"/>
                  <a:gd name="T29" fmla="*/ 30 h 375"/>
                  <a:gd name="T30" fmla="*/ 615 w 621"/>
                  <a:gd name="T31" fmla="*/ 33 h 375"/>
                  <a:gd name="T32" fmla="*/ 612 w 621"/>
                  <a:gd name="T33" fmla="*/ 35 h 375"/>
                  <a:gd name="T34" fmla="*/ 593 w 621"/>
                  <a:gd name="T35" fmla="*/ 2 h 375"/>
                  <a:gd name="T36" fmla="*/ 612 w 621"/>
                  <a:gd name="T37" fmla="*/ 35 h 375"/>
                  <a:gd name="T38" fmla="*/ 28 w 621"/>
                  <a:gd name="T39" fmla="*/ 373 h 375"/>
                  <a:gd name="T40" fmla="*/ 10 w 621"/>
                  <a:gd name="T41" fmla="*/ 340 h 375"/>
                  <a:gd name="T42" fmla="*/ 593 w 621"/>
                  <a:gd name="T43" fmla="*/ 2 h 375"/>
                  <a:gd name="T44" fmla="*/ 612 w 621"/>
                  <a:gd name="T45" fmla="*/ 35 h 375"/>
                  <a:gd name="T46" fmla="*/ 28 w 621"/>
                  <a:gd name="T47" fmla="*/ 373 h 375"/>
                  <a:gd name="T48" fmla="*/ 25 w 621"/>
                  <a:gd name="T49" fmla="*/ 374 h 375"/>
                  <a:gd name="T50" fmla="*/ 21 w 621"/>
                  <a:gd name="T51" fmla="*/ 375 h 375"/>
                  <a:gd name="T52" fmla="*/ 17 w 621"/>
                  <a:gd name="T53" fmla="*/ 375 h 375"/>
                  <a:gd name="T54" fmla="*/ 13 w 621"/>
                  <a:gd name="T55" fmla="*/ 374 h 375"/>
                  <a:gd name="T56" fmla="*/ 11 w 621"/>
                  <a:gd name="T57" fmla="*/ 373 h 375"/>
                  <a:gd name="T58" fmla="*/ 7 w 621"/>
                  <a:gd name="T59" fmla="*/ 372 h 375"/>
                  <a:gd name="T60" fmla="*/ 5 w 621"/>
                  <a:gd name="T61" fmla="*/ 368 h 375"/>
                  <a:gd name="T62" fmla="*/ 2 w 621"/>
                  <a:gd name="T63" fmla="*/ 366 h 375"/>
                  <a:gd name="T64" fmla="*/ 0 w 621"/>
                  <a:gd name="T65" fmla="*/ 362 h 375"/>
                  <a:gd name="T66" fmla="*/ 0 w 621"/>
                  <a:gd name="T67" fmla="*/ 359 h 375"/>
                  <a:gd name="T68" fmla="*/ 0 w 621"/>
                  <a:gd name="T69" fmla="*/ 355 h 375"/>
                  <a:gd name="T70" fmla="*/ 0 w 621"/>
                  <a:gd name="T71" fmla="*/ 351 h 375"/>
                  <a:gd name="T72" fmla="*/ 1 w 621"/>
                  <a:gd name="T73" fmla="*/ 348 h 375"/>
                  <a:gd name="T74" fmla="*/ 4 w 621"/>
                  <a:gd name="T75" fmla="*/ 344 h 375"/>
                  <a:gd name="T76" fmla="*/ 6 w 621"/>
                  <a:gd name="T77" fmla="*/ 342 h 375"/>
                  <a:gd name="T78" fmla="*/ 10 w 621"/>
                  <a:gd name="T79" fmla="*/ 340 h 375"/>
                  <a:gd name="T80" fmla="*/ 28 w 621"/>
                  <a:gd name="T81" fmla="*/ 373 h 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21" h="375">
                    <a:moveTo>
                      <a:pt x="593" y="2"/>
                    </a:moveTo>
                    <a:lnTo>
                      <a:pt x="597" y="1"/>
                    </a:lnTo>
                    <a:lnTo>
                      <a:pt x="600" y="0"/>
                    </a:lnTo>
                    <a:lnTo>
                      <a:pt x="604" y="0"/>
                    </a:lnTo>
                    <a:lnTo>
                      <a:pt x="607" y="0"/>
                    </a:lnTo>
                    <a:lnTo>
                      <a:pt x="611" y="1"/>
                    </a:lnTo>
                    <a:lnTo>
                      <a:pt x="614" y="3"/>
                    </a:lnTo>
                    <a:lnTo>
                      <a:pt x="617" y="6"/>
                    </a:lnTo>
                    <a:lnTo>
                      <a:pt x="619" y="9"/>
                    </a:lnTo>
                    <a:lnTo>
                      <a:pt x="620" y="13"/>
                    </a:lnTo>
                    <a:lnTo>
                      <a:pt x="621" y="17"/>
                    </a:lnTo>
                    <a:lnTo>
                      <a:pt x="621" y="20"/>
                    </a:lnTo>
                    <a:lnTo>
                      <a:pt x="621" y="24"/>
                    </a:lnTo>
                    <a:lnTo>
                      <a:pt x="619" y="27"/>
                    </a:lnTo>
                    <a:lnTo>
                      <a:pt x="618" y="30"/>
                    </a:lnTo>
                    <a:lnTo>
                      <a:pt x="615" y="33"/>
                    </a:lnTo>
                    <a:lnTo>
                      <a:pt x="612" y="35"/>
                    </a:lnTo>
                    <a:lnTo>
                      <a:pt x="593" y="2"/>
                    </a:lnTo>
                    <a:close/>
                    <a:moveTo>
                      <a:pt x="612" y="35"/>
                    </a:moveTo>
                    <a:lnTo>
                      <a:pt x="28" y="373"/>
                    </a:lnTo>
                    <a:lnTo>
                      <a:pt x="10" y="340"/>
                    </a:lnTo>
                    <a:lnTo>
                      <a:pt x="593" y="2"/>
                    </a:lnTo>
                    <a:lnTo>
                      <a:pt x="612" y="35"/>
                    </a:lnTo>
                    <a:close/>
                    <a:moveTo>
                      <a:pt x="28" y="373"/>
                    </a:moveTo>
                    <a:lnTo>
                      <a:pt x="25" y="374"/>
                    </a:lnTo>
                    <a:lnTo>
                      <a:pt x="21" y="375"/>
                    </a:lnTo>
                    <a:lnTo>
                      <a:pt x="17" y="375"/>
                    </a:lnTo>
                    <a:lnTo>
                      <a:pt x="13" y="374"/>
                    </a:lnTo>
                    <a:lnTo>
                      <a:pt x="11" y="373"/>
                    </a:lnTo>
                    <a:lnTo>
                      <a:pt x="7" y="372"/>
                    </a:lnTo>
                    <a:lnTo>
                      <a:pt x="5" y="368"/>
                    </a:lnTo>
                    <a:lnTo>
                      <a:pt x="2" y="366"/>
                    </a:lnTo>
                    <a:lnTo>
                      <a:pt x="0" y="362"/>
                    </a:lnTo>
                    <a:lnTo>
                      <a:pt x="0" y="359"/>
                    </a:lnTo>
                    <a:lnTo>
                      <a:pt x="0" y="355"/>
                    </a:lnTo>
                    <a:lnTo>
                      <a:pt x="0" y="351"/>
                    </a:lnTo>
                    <a:lnTo>
                      <a:pt x="1" y="348"/>
                    </a:lnTo>
                    <a:lnTo>
                      <a:pt x="4" y="344"/>
                    </a:lnTo>
                    <a:lnTo>
                      <a:pt x="6" y="342"/>
                    </a:lnTo>
                    <a:lnTo>
                      <a:pt x="10" y="340"/>
                    </a:lnTo>
                    <a:lnTo>
                      <a:pt x="28" y="373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42" name="Freeform 60">
                <a:extLst>
                  <a:ext uri="{FF2B5EF4-FFF2-40B4-BE49-F238E27FC236}">
                    <a16:creationId xmlns:a16="http://schemas.microsoft.com/office/drawing/2014/main" id="{32BB5240-34D5-4AEC-A0BE-E8574DAE2C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21213" y="3556000"/>
                <a:ext cx="307975" cy="182563"/>
              </a:xfrm>
              <a:custGeom>
                <a:avLst/>
                <a:gdLst>
                  <a:gd name="T0" fmla="*/ 1136 w 1164"/>
                  <a:gd name="T1" fmla="*/ 2 h 688"/>
                  <a:gd name="T2" fmla="*/ 1139 w 1164"/>
                  <a:gd name="T3" fmla="*/ 1 h 688"/>
                  <a:gd name="T4" fmla="*/ 1143 w 1164"/>
                  <a:gd name="T5" fmla="*/ 0 h 688"/>
                  <a:gd name="T6" fmla="*/ 1146 w 1164"/>
                  <a:gd name="T7" fmla="*/ 0 h 688"/>
                  <a:gd name="T8" fmla="*/ 1150 w 1164"/>
                  <a:gd name="T9" fmla="*/ 0 h 688"/>
                  <a:gd name="T10" fmla="*/ 1154 w 1164"/>
                  <a:gd name="T11" fmla="*/ 2 h 688"/>
                  <a:gd name="T12" fmla="*/ 1157 w 1164"/>
                  <a:gd name="T13" fmla="*/ 3 h 688"/>
                  <a:gd name="T14" fmla="*/ 1159 w 1164"/>
                  <a:gd name="T15" fmla="*/ 5 h 688"/>
                  <a:gd name="T16" fmla="*/ 1162 w 1164"/>
                  <a:gd name="T17" fmla="*/ 9 h 688"/>
                  <a:gd name="T18" fmla="*/ 1163 w 1164"/>
                  <a:gd name="T19" fmla="*/ 13 h 688"/>
                  <a:gd name="T20" fmla="*/ 1164 w 1164"/>
                  <a:gd name="T21" fmla="*/ 16 h 688"/>
                  <a:gd name="T22" fmla="*/ 1164 w 1164"/>
                  <a:gd name="T23" fmla="*/ 20 h 688"/>
                  <a:gd name="T24" fmla="*/ 1163 w 1164"/>
                  <a:gd name="T25" fmla="*/ 23 h 688"/>
                  <a:gd name="T26" fmla="*/ 1162 w 1164"/>
                  <a:gd name="T27" fmla="*/ 27 h 688"/>
                  <a:gd name="T28" fmla="*/ 1161 w 1164"/>
                  <a:gd name="T29" fmla="*/ 30 h 688"/>
                  <a:gd name="T30" fmla="*/ 1158 w 1164"/>
                  <a:gd name="T31" fmla="*/ 33 h 688"/>
                  <a:gd name="T32" fmla="*/ 1155 w 1164"/>
                  <a:gd name="T33" fmla="*/ 35 h 688"/>
                  <a:gd name="T34" fmla="*/ 1136 w 1164"/>
                  <a:gd name="T35" fmla="*/ 2 h 688"/>
                  <a:gd name="T36" fmla="*/ 1155 w 1164"/>
                  <a:gd name="T37" fmla="*/ 35 h 688"/>
                  <a:gd name="T38" fmla="*/ 28 w 1164"/>
                  <a:gd name="T39" fmla="*/ 686 h 688"/>
                  <a:gd name="T40" fmla="*/ 9 w 1164"/>
                  <a:gd name="T41" fmla="*/ 653 h 688"/>
                  <a:gd name="T42" fmla="*/ 1136 w 1164"/>
                  <a:gd name="T43" fmla="*/ 2 h 688"/>
                  <a:gd name="T44" fmla="*/ 1155 w 1164"/>
                  <a:gd name="T45" fmla="*/ 35 h 688"/>
                  <a:gd name="T46" fmla="*/ 28 w 1164"/>
                  <a:gd name="T47" fmla="*/ 686 h 688"/>
                  <a:gd name="T48" fmla="*/ 24 w 1164"/>
                  <a:gd name="T49" fmla="*/ 687 h 688"/>
                  <a:gd name="T50" fmla="*/ 21 w 1164"/>
                  <a:gd name="T51" fmla="*/ 688 h 688"/>
                  <a:gd name="T52" fmla="*/ 17 w 1164"/>
                  <a:gd name="T53" fmla="*/ 688 h 688"/>
                  <a:gd name="T54" fmla="*/ 14 w 1164"/>
                  <a:gd name="T55" fmla="*/ 687 h 688"/>
                  <a:gd name="T56" fmla="*/ 10 w 1164"/>
                  <a:gd name="T57" fmla="*/ 686 h 688"/>
                  <a:gd name="T58" fmla="*/ 7 w 1164"/>
                  <a:gd name="T59" fmla="*/ 684 h 688"/>
                  <a:gd name="T60" fmla="*/ 4 w 1164"/>
                  <a:gd name="T61" fmla="*/ 681 h 688"/>
                  <a:gd name="T62" fmla="*/ 2 w 1164"/>
                  <a:gd name="T63" fmla="*/ 679 h 688"/>
                  <a:gd name="T64" fmla="*/ 1 w 1164"/>
                  <a:gd name="T65" fmla="*/ 675 h 688"/>
                  <a:gd name="T66" fmla="*/ 0 w 1164"/>
                  <a:gd name="T67" fmla="*/ 672 h 688"/>
                  <a:gd name="T68" fmla="*/ 0 w 1164"/>
                  <a:gd name="T69" fmla="*/ 668 h 688"/>
                  <a:gd name="T70" fmla="*/ 0 w 1164"/>
                  <a:gd name="T71" fmla="*/ 665 h 688"/>
                  <a:gd name="T72" fmla="*/ 1 w 1164"/>
                  <a:gd name="T73" fmla="*/ 661 h 688"/>
                  <a:gd name="T74" fmla="*/ 3 w 1164"/>
                  <a:gd name="T75" fmla="*/ 658 h 688"/>
                  <a:gd name="T76" fmla="*/ 6 w 1164"/>
                  <a:gd name="T77" fmla="*/ 655 h 688"/>
                  <a:gd name="T78" fmla="*/ 9 w 1164"/>
                  <a:gd name="T79" fmla="*/ 653 h 688"/>
                  <a:gd name="T80" fmla="*/ 28 w 1164"/>
                  <a:gd name="T81" fmla="*/ 686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64" h="688">
                    <a:moveTo>
                      <a:pt x="1136" y="2"/>
                    </a:moveTo>
                    <a:lnTo>
                      <a:pt x="1139" y="1"/>
                    </a:lnTo>
                    <a:lnTo>
                      <a:pt x="1143" y="0"/>
                    </a:lnTo>
                    <a:lnTo>
                      <a:pt x="1146" y="0"/>
                    </a:lnTo>
                    <a:lnTo>
                      <a:pt x="1150" y="0"/>
                    </a:lnTo>
                    <a:lnTo>
                      <a:pt x="1154" y="2"/>
                    </a:lnTo>
                    <a:lnTo>
                      <a:pt x="1157" y="3"/>
                    </a:lnTo>
                    <a:lnTo>
                      <a:pt x="1159" y="5"/>
                    </a:lnTo>
                    <a:lnTo>
                      <a:pt x="1162" y="9"/>
                    </a:lnTo>
                    <a:lnTo>
                      <a:pt x="1163" y="13"/>
                    </a:lnTo>
                    <a:lnTo>
                      <a:pt x="1164" y="16"/>
                    </a:lnTo>
                    <a:lnTo>
                      <a:pt x="1164" y="20"/>
                    </a:lnTo>
                    <a:lnTo>
                      <a:pt x="1163" y="23"/>
                    </a:lnTo>
                    <a:lnTo>
                      <a:pt x="1162" y="27"/>
                    </a:lnTo>
                    <a:lnTo>
                      <a:pt x="1161" y="30"/>
                    </a:lnTo>
                    <a:lnTo>
                      <a:pt x="1158" y="33"/>
                    </a:lnTo>
                    <a:lnTo>
                      <a:pt x="1155" y="35"/>
                    </a:lnTo>
                    <a:lnTo>
                      <a:pt x="1136" y="2"/>
                    </a:lnTo>
                    <a:close/>
                    <a:moveTo>
                      <a:pt x="1155" y="35"/>
                    </a:moveTo>
                    <a:lnTo>
                      <a:pt x="28" y="686"/>
                    </a:lnTo>
                    <a:lnTo>
                      <a:pt x="9" y="653"/>
                    </a:lnTo>
                    <a:lnTo>
                      <a:pt x="1136" y="2"/>
                    </a:lnTo>
                    <a:lnTo>
                      <a:pt x="1155" y="35"/>
                    </a:lnTo>
                    <a:close/>
                    <a:moveTo>
                      <a:pt x="28" y="686"/>
                    </a:moveTo>
                    <a:lnTo>
                      <a:pt x="24" y="687"/>
                    </a:lnTo>
                    <a:lnTo>
                      <a:pt x="21" y="688"/>
                    </a:lnTo>
                    <a:lnTo>
                      <a:pt x="17" y="688"/>
                    </a:lnTo>
                    <a:lnTo>
                      <a:pt x="14" y="687"/>
                    </a:lnTo>
                    <a:lnTo>
                      <a:pt x="10" y="686"/>
                    </a:lnTo>
                    <a:lnTo>
                      <a:pt x="7" y="684"/>
                    </a:lnTo>
                    <a:lnTo>
                      <a:pt x="4" y="681"/>
                    </a:lnTo>
                    <a:lnTo>
                      <a:pt x="2" y="679"/>
                    </a:lnTo>
                    <a:lnTo>
                      <a:pt x="1" y="675"/>
                    </a:lnTo>
                    <a:lnTo>
                      <a:pt x="0" y="672"/>
                    </a:lnTo>
                    <a:lnTo>
                      <a:pt x="0" y="668"/>
                    </a:lnTo>
                    <a:lnTo>
                      <a:pt x="0" y="665"/>
                    </a:lnTo>
                    <a:lnTo>
                      <a:pt x="1" y="661"/>
                    </a:lnTo>
                    <a:lnTo>
                      <a:pt x="3" y="658"/>
                    </a:lnTo>
                    <a:lnTo>
                      <a:pt x="6" y="655"/>
                    </a:lnTo>
                    <a:lnTo>
                      <a:pt x="9" y="653"/>
                    </a:lnTo>
                    <a:lnTo>
                      <a:pt x="28" y="68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43" name="Freeform 62">
                <a:extLst>
                  <a:ext uri="{FF2B5EF4-FFF2-40B4-BE49-F238E27FC236}">
                    <a16:creationId xmlns:a16="http://schemas.microsoft.com/office/drawing/2014/main" id="{3DFCDA9A-844D-4E7F-9069-D704984433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5613" y="2495550"/>
                <a:ext cx="754063" cy="771525"/>
              </a:xfrm>
              <a:custGeom>
                <a:avLst/>
                <a:gdLst>
                  <a:gd name="T0" fmla="*/ 229 w 2852"/>
                  <a:gd name="T1" fmla="*/ 1517 h 2920"/>
                  <a:gd name="T2" fmla="*/ 179 w 2852"/>
                  <a:gd name="T3" fmla="*/ 1484 h 2920"/>
                  <a:gd name="T4" fmla="*/ 134 w 2852"/>
                  <a:gd name="T5" fmla="*/ 1444 h 2920"/>
                  <a:gd name="T6" fmla="*/ 95 w 2852"/>
                  <a:gd name="T7" fmla="*/ 1399 h 2920"/>
                  <a:gd name="T8" fmla="*/ 62 w 2852"/>
                  <a:gd name="T9" fmla="*/ 1350 h 2920"/>
                  <a:gd name="T10" fmla="*/ 36 w 2852"/>
                  <a:gd name="T11" fmla="*/ 1297 h 2920"/>
                  <a:gd name="T12" fmla="*/ 15 w 2852"/>
                  <a:gd name="T13" fmla="*/ 1240 h 2920"/>
                  <a:gd name="T14" fmla="*/ 4 w 2852"/>
                  <a:gd name="T15" fmla="*/ 1182 h 2920"/>
                  <a:gd name="T16" fmla="*/ 0 w 2852"/>
                  <a:gd name="T17" fmla="*/ 1122 h 2920"/>
                  <a:gd name="T18" fmla="*/ 1 w 2852"/>
                  <a:gd name="T19" fmla="*/ 104 h 2920"/>
                  <a:gd name="T20" fmla="*/ 10 w 2852"/>
                  <a:gd name="T21" fmla="*/ 73 h 2920"/>
                  <a:gd name="T22" fmla="*/ 26 w 2852"/>
                  <a:gd name="T23" fmla="*/ 46 h 2920"/>
                  <a:gd name="T24" fmla="*/ 47 w 2852"/>
                  <a:gd name="T25" fmla="*/ 25 h 2920"/>
                  <a:gd name="T26" fmla="*/ 75 w 2852"/>
                  <a:gd name="T27" fmla="*/ 9 h 2920"/>
                  <a:gd name="T28" fmla="*/ 104 w 2852"/>
                  <a:gd name="T29" fmla="*/ 1 h 2920"/>
                  <a:gd name="T30" fmla="*/ 135 w 2852"/>
                  <a:gd name="T31" fmla="*/ 1 h 2920"/>
                  <a:gd name="T32" fmla="*/ 166 w 2852"/>
                  <a:gd name="T33" fmla="*/ 9 h 2920"/>
                  <a:gd name="T34" fmla="*/ 2656 w 2852"/>
                  <a:gd name="T35" fmla="*/ 1445 h 2920"/>
                  <a:gd name="T36" fmla="*/ 2700 w 2852"/>
                  <a:gd name="T37" fmla="*/ 1474 h 2920"/>
                  <a:gd name="T38" fmla="*/ 2738 w 2852"/>
                  <a:gd name="T39" fmla="*/ 1508 h 2920"/>
                  <a:gd name="T40" fmla="*/ 2772 w 2852"/>
                  <a:gd name="T41" fmla="*/ 1547 h 2920"/>
                  <a:gd name="T42" fmla="*/ 2799 w 2852"/>
                  <a:gd name="T43" fmla="*/ 1588 h 2920"/>
                  <a:gd name="T44" fmla="*/ 2822 w 2852"/>
                  <a:gd name="T45" fmla="*/ 1634 h 2920"/>
                  <a:gd name="T46" fmla="*/ 2838 w 2852"/>
                  <a:gd name="T47" fmla="*/ 1683 h 2920"/>
                  <a:gd name="T48" fmla="*/ 2849 w 2852"/>
                  <a:gd name="T49" fmla="*/ 1732 h 2920"/>
                  <a:gd name="T50" fmla="*/ 2852 w 2852"/>
                  <a:gd name="T51" fmla="*/ 1785 h 2920"/>
                  <a:gd name="T52" fmla="*/ 2851 w 2852"/>
                  <a:gd name="T53" fmla="*/ 2775 h 2920"/>
                  <a:gd name="T54" fmla="*/ 2849 w 2852"/>
                  <a:gd name="T55" fmla="*/ 2796 h 2920"/>
                  <a:gd name="T56" fmla="*/ 2843 w 2852"/>
                  <a:gd name="T57" fmla="*/ 2817 h 2920"/>
                  <a:gd name="T58" fmla="*/ 2835 w 2852"/>
                  <a:gd name="T59" fmla="*/ 2836 h 2920"/>
                  <a:gd name="T60" fmla="*/ 2825 w 2852"/>
                  <a:gd name="T61" fmla="*/ 2852 h 2920"/>
                  <a:gd name="T62" fmla="*/ 2812 w 2852"/>
                  <a:gd name="T63" fmla="*/ 2867 h 2920"/>
                  <a:gd name="T64" fmla="*/ 2799 w 2852"/>
                  <a:gd name="T65" fmla="*/ 2882 h 2920"/>
                  <a:gd name="T66" fmla="*/ 2784 w 2852"/>
                  <a:gd name="T67" fmla="*/ 2893 h 2920"/>
                  <a:gd name="T68" fmla="*/ 2766 w 2852"/>
                  <a:gd name="T69" fmla="*/ 2903 h 2920"/>
                  <a:gd name="T70" fmla="*/ 2748 w 2852"/>
                  <a:gd name="T71" fmla="*/ 2910 h 2920"/>
                  <a:gd name="T72" fmla="*/ 2729 w 2852"/>
                  <a:gd name="T73" fmla="*/ 2916 h 2920"/>
                  <a:gd name="T74" fmla="*/ 2710 w 2852"/>
                  <a:gd name="T75" fmla="*/ 2918 h 2920"/>
                  <a:gd name="T76" fmla="*/ 2690 w 2852"/>
                  <a:gd name="T77" fmla="*/ 2920 h 2920"/>
                  <a:gd name="T78" fmla="*/ 2670 w 2852"/>
                  <a:gd name="T79" fmla="*/ 2917 h 2920"/>
                  <a:gd name="T80" fmla="*/ 2650 w 2852"/>
                  <a:gd name="T81" fmla="*/ 2911 h 2920"/>
                  <a:gd name="T82" fmla="*/ 2630 w 2852"/>
                  <a:gd name="T83" fmla="*/ 2903 h 2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852" h="2920">
                    <a:moveTo>
                      <a:pt x="2620" y="2898"/>
                    </a:moveTo>
                    <a:lnTo>
                      <a:pt x="229" y="1517"/>
                    </a:lnTo>
                    <a:lnTo>
                      <a:pt x="202" y="1502"/>
                    </a:lnTo>
                    <a:lnTo>
                      <a:pt x="179" y="1484"/>
                    </a:lnTo>
                    <a:lnTo>
                      <a:pt x="155" y="1465"/>
                    </a:lnTo>
                    <a:lnTo>
                      <a:pt x="134" y="1444"/>
                    </a:lnTo>
                    <a:lnTo>
                      <a:pt x="113" y="1422"/>
                    </a:lnTo>
                    <a:lnTo>
                      <a:pt x="95" y="1399"/>
                    </a:lnTo>
                    <a:lnTo>
                      <a:pt x="77" y="1375"/>
                    </a:lnTo>
                    <a:lnTo>
                      <a:pt x="62" y="1350"/>
                    </a:lnTo>
                    <a:lnTo>
                      <a:pt x="47" y="1324"/>
                    </a:lnTo>
                    <a:lnTo>
                      <a:pt x="36" y="1297"/>
                    </a:lnTo>
                    <a:lnTo>
                      <a:pt x="25" y="1270"/>
                    </a:lnTo>
                    <a:lnTo>
                      <a:pt x="15" y="1240"/>
                    </a:lnTo>
                    <a:lnTo>
                      <a:pt x="10" y="1212"/>
                    </a:lnTo>
                    <a:lnTo>
                      <a:pt x="4" y="1182"/>
                    </a:lnTo>
                    <a:lnTo>
                      <a:pt x="1" y="1151"/>
                    </a:lnTo>
                    <a:lnTo>
                      <a:pt x="0" y="1122"/>
                    </a:lnTo>
                    <a:lnTo>
                      <a:pt x="0" y="121"/>
                    </a:lnTo>
                    <a:lnTo>
                      <a:pt x="1" y="104"/>
                    </a:lnTo>
                    <a:lnTo>
                      <a:pt x="5" y="87"/>
                    </a:lnTo>
                    <a:lnTo>
                      <a:pt x="10" y="73"/>
                    </a:lnTo>
                    <a:lnTo>
                      <a:pt x="17" y="59"/>
                    </a:lnTo>
                    <a:lnTo>
                      <a:pt x="26" y="46"/>
                    </a:lnTo>
                    <a:lnTo>
                      <a:pt x="37" y="35"/>
                    </a:lnTo>
                    <a:lnTo>
                      <a:pt x="47" y="25"/>
                    </a:lnTo>
                    <a:lnTo>
                      <a:pt x="60" y="16"/>
                    </a:lnTo>
                    <a:lnTo>
                      <a:pt x="75" y="9"/>
                    </a:lnTo>
                    <a:lnTo>
                      <a:pt x="89" y="5"/>
                    </a:lnTo>
                    <a:lnTo>
                      <a:pt x="104" y="1"/>
                    </a:lnTo>
                    <a:lnTo>
                      <a:pt x="120" y="0"/>
                    </a:lnTo>
                    <a:lnTo>
                      <a:pt x="135" y="1"/>
                    </a:lnTo>
                    <a:lnTo>
                      <a:pt x="150" y="3"/>
                    </a:lnTo>
                    <a:lnTo>
                      <a:pt x="166" y="9"/>
                    </a:lnTo>
                    <a:lnTo>
                      <a:pt x="181" y="16"/>
                    </a:lnTo>
                    <a:lnTo>
                      <a:pt x="2656" y="1445"/>
                    </a:lnTo>
                    <a:lnTo>
                      <a:pt x="2678" y="1459"/>
                    </a:lnTo>
                    <a:lnTo>
                      <a:pt x="2700" y="1474"/>
                    </a:lnTo>
                    <a:lnTo>
                      <a:pt x="2720" y="1490"/>
                    </a:lnTo>
                    <a:lnTo>
                      <a:pt x="2738" y="1508"/>
                    </a:lnTo>
                    <a:lnTo>
                      <a:pt x="2755" y="1527"/>
                    </a:lnTo>
                    <a:lnTo>
                      <a:pt x="2772" y="1547"/>
                    </a:lnTo>
                    <a:lnTo>
                      <a:pt x="2786" y="1567"/>
                    </a:lnTo>
                    <a:lnTo>
                      <a:pt x="2799" y="1588"/>
                    </a:lnTo>
                    <a:lnTo>
                      <a:pt x="2811" y="1611"/>
                    </a:lnTo>
                    <a:lnTo>
                      <a:pt x="2822" y="1634"/>
                    </a:lnTo>
                    <a:lnTo>
                      <a:pt x="2831" y="1658"/>
                    </a:lnTo>
                    <a:lnTo>
                      <a:pt x="2838" y="1683"/>
                    </a:lnTo>
                    <a:lnTo>
                      <a:pt x="2844" y="1708"/>
                    </a:lnTo>
                    <a:lnTo>
                      <a:pt x="2849" y="1732"/>
                    </a:lnTo>
                    <a:lnTo>
                      <a:pt x="2851" y="1759"/>
                    </a:lnTo>
                    <a:lnTo>
                      <a:pt x="2852" y="1785"/>
                    </a:lnTo>
                    <a:lnTo>
                      <a:pt x="2852" y="2764"/>
                    </a:lnTo>
                    <a:lnTo>
                      <a:pt x="2851" y="2775"/>
                    </a:lnTo>
                    <a:lnTo>
                      <a:pt x="2850" y="2786"/>
                    </a:lnTo>
                    <a:lnTo>
                      <a:pt x="2849" y="2796"/>
                    </a:lnTo>
                    <a:lnTo>
                      <a:pt x="2846" y="2807"/>
                    </a:lnTo>
                    <a:lnTo>
                      <a:pt x="2843" y="2817"/>
                    </a:lnTo>
                    <a:lnTo>
                      <a:pt x="2839" y="2826"/>
                    </a:lnTo>
                    <a:lnTo>
                      <a:pt x="2835" y="2836"/>
                    </a:lnTo>
                    <a:lnTo>
                      <a:pt x="2830" y="2844"/>
                    </a:lnTo>
                    <a:lnTo>
                      <a:pt x="2825" y="2852"/>
                    </a:lnTo>
                    <a:lnTo>
                      <a:pt x="2819" y="2860"/>
                    </a:lnTo>
                    <a:lnTo>
                      <a:pt x="2812" y="2867"/>
                    </a:lnTo>
                    <a:lnTo>
                      <a:pt x="2806" y="2875"/>
                    </a:lnTo>
                    <a:lnTo>
                      <a:pt x="2799" y="2882"/>
                    </a:lnTo>
                    <a:lnTo>
                      <a:pt x="2791" y="2888"/>
                    </a:lnTo>
                    <a:lnTo>
                      <a:pt x="2784" y="2893"/>
                    </a:lnTo>
                    <a:lnTo>
                      <a:pt x="2775" y="2898"/>
                    </a:lnTo>
                    <a:lnTo>
                      <a:pt x="2766" y="2903"/>
                    </a:lnTo>
                    <a:lnTo>
                      <a:pt x="2758" y="2907"/>
                    </a:lnTo>
                    <a:lnTo>
                      <a:pt x="2748" y="2910"/>
                    </a:lnTo>
                    <a:lnTo>
                      <a:pt x="2739" y="2914"/>
                    </a:lnTo>
                    <a:lnTo>
                      <a:pt x="2729" y="2916"/>
                    </a:lnTo>
                    <a:lnTo>
                      <a:pt x="2720" y="2917"/>
                    </a:lnTo>
                    <a:lnTo>
                      <a:pt x="2710" y="2918"/>
                    </a:lnTo>
                    <a:lnTo>
                      <a:pt x="2700" y="2920"/>
                    </a:lnTo>
                    <a:lnTo>
                      <a:pt x="2690" y="2920"/>
                    </a:lnTo>
                    <a:lnTo>
                      <a:pt x="2680" y="2918"/>
                    </a:lnTo>
                    <a:lnTo>
                      <a:pt x="2670" y="2917"/>
                    </a:lnTo>
                    <a:lnTo>
                      <a:pt x="2661" y="2915"/>
                    </a:lnTo>
                    <a:lnTo>
                      <a:pt x="2650" y="2911"/>
                    </a:lnTo>
                    <a:lnTo>
                      <a:pt x="2640" y="2908"/>
                    </a:lnTo>
                    <a:lnTo>
                      <a:pt x="2630" y="2903"/>
                    </a:lnTo>
                    <a:lnTo>
                      <a:pt x="2620" y="28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44" name="Freeform 63">
                <a:extLst>
                  <a:ext uri="{FF2B5EF4-FFF2-40B4-BE49-F238E27FC236}">
                    <a16:creationId xmlns:a16="http://schemas.microsoft.com/office/drawing/2014/main" id="{A9A9CE46-82A8-47E7-8D9C-2D40B4D98C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15000" y="2674938"/>
                <a:ext cx="138113" cy="193675"/>
              </a:xfrm>
              <a:custGeom>
                <a:avLst/>
                <a:gdLst>
                  <a:gd name="T0" fmla="*/ 0 w 523"/>
                  <a:gd name="T1" fmla="*/ 0 h 730"/>
                  <a:gd name="T2" fmla="*/ 291 w 523"/>
                  <a:gd name="T3" fmla="*/ 145 h 730"/>
                  <a:gd name="T4" fmla="*/ 343 w 523"/>
                  <a:gd name="T5" fmla="*/ 175 h 730"/>
                  <a:gd name="T6" fmla="*/ 387 w 523"/>
                  <a:gd name="T7" fmla="*/ 206 h 730"/>
                  <a:gd name="T8" fmla="*/ 429 w 523"/>
                  <a:gd name="T9" fmla="*/ 242 h 730"/>
                  <a:gd name="T10" fmla="*/ 464 w 523"/>
                  <a:gd name="T11" fmla="*/ 284 h 730"/>
                  <a:gd name="T12" fmla="*/ 491 w 523"/>
                  <a:gd name="T13" fmla="*/ 330 h 730"/>
                  <a:gd name="T14" fmla="*/ 507 w 523"/>
                  <a:gd name="T15" fmla="*/ 369 h 730"/>
                  <a:gd name="T16" fmla="*/ 514 w 523"/>
                  <a:gd name="T17" fmla="*/ 395 h 730"/>
                  <a:gd name="T18" fmla="*/ 520 w 523"/>
                  <a:gd name="T19" fmla="*/ 421 h 730"/>
                  <a:gd name="T20" fmla="*/ 523 w 523"/>
                  <a:gd name="T21" fmla="*/ 446 h 730"/>
                  <a:gd name="T22" fmla="*/ 522 w 523"/>
                  <a:gd name="T23" fmla="*/ 480 h 730"/>
                  <a:gd name="T24" fmla="*/ 514 w 523"/>
                  <a:gd name="T25" fmla="*/ 517 h 730"/>
                  <a:gd name="T26" fmla="*/ 505 w 523"/>
                  <a:gd name="T27" fmla="*/ 539 h 730"/>
                  <a:gd name="T28" fmla="*/ 497 w 523"/>
                  <a:gd name="T29" fmla="*/ 554 h 730"/>
                  <a:gd name="T30" fmla="*/ 486 w 523"/>
                  <a:gd name="T31" fmla="*/ 564 h 730"/>
                  <a:gd name="T32" fmla="*/ 474 w 523"/>
                  <a:gd name="T33" fmla="*/ 575 h 730"/>
                  <a:gd name="T34" fmla="*/ 460 w 523"/>
                  <a:gd name="T35" fmla="*/ 582 h 730"/>
                  <a:gd name="T36" fmla="*/ 443 w 523"/>
                  <a:gd name="T37" fmla="*/ 588 h 730"/>
                  <a:gd name="T38" fmla="*/ 423 w 523"/>
                  <a:gd name="T39" fmla="*/ 589 h 730"/>
                  <a:gd name="T40" fmla="*/ 401 w 523"/>
                  <a:gd name="T41" fmla="*/ 587 h 730"/>
                  <a:gd name="T42" fmla="*/ 363 w 523"/>
                  <a:gd name="T43" fmla="*/ 578 h 730"/>
                  <a:gd name="T44" fmla="*/ 301 w 523"/>
                  <a:gd name="T45" fmla="*/ 555 h 730"/>
                  <a:gd name="T46" fmla="*/ 91 w 523"/>
                  <a:gd name="T47" fmla="*/ 451 h 730"/>
                  <a:gd name="T48" fmla="*/ 0 w 523"/>
                  <a:gd name="T49" fmla="*/ 685 h 730"/>
                  <a:gd name="T50" fmla="*/ 267 w 523"/>
                  <a:gd name="T51" fmla="*/ 459 h 730"/>
                  <a:gd name="T52" fmla="*/ 309 w 523"/>
                  <a:gd name="T53" fmla="*/ 478 h 730"/>
                  <a:gd name="T54" fmla="*/ 343 w 523"/>
                  <a:gd name="T55" fmla="*/ 489 h 730"/>
                  <a:gd name="T56" fmla="*/ 370 w 523"/>
                  <a:gd name="T57" fmla="*/ 492 h 730"/>
                  <a:gd name="T58" fmla="*/ 393 w 523"/>
                  <a:gd name="T59" fmla="*/ 489 h 730"/>
                  <a:gd name="T60" fmla="*/ 408 w 523"/>
                  <a:gd name="T61" fmla="*/ 479 h 730"/>
                  <a:gd name="T62" fmla="*/ 420 w 523"/>
                  <a:gd name="T63" fmla="*/ 464 h 730"/>
                  <a:gd name="T64" fmla="*/ 427 w 523"/>
                  <a:gd name="T65" fmla="*/ 442 h 730"/>
                  <a:gd name="T66" fmla="*/ 429 w 523"/>
                  <a:gd name="T67" fmla="*/ 415 h 730"/>
                  <a:gd name="T68" fmla="*/ 428 w 523"/>
                  <a:gd name="T69" fmla="*/ 394 h 730"/>
                  <a:gd name="T70" fmla="*/ 423 w 523"/>
                  <a:gd name="T71" fmla="*/ 373 h 730"/>
                  <a:gd name="T72" fmla="*/ 417 w 523"/>
                  <a:gd name="T73" fmla="*/ 351 h 730"/>
                  <a:gd name="T74" fmla="*/ 408 w 523"/>
                  <a:gd name="T75" fmla="*/ 331 h 730"/>
                  <a:gd name="T76" fmla="*/ 396 w 523"/>
                  <a:gd name="T77" fmla="*/ 311 h 730"/>
                  <a:gd name="T78" fmla="*/ 382 w 523"/>
                  <a:gd name="T79" fmla="*/ 293 h 730"/>
                  <a:gd name="T80" fmla="*/ 366 w 523"/>
                  <a:gd name="T81" fmla="*/ 277 h 730"/>
                  <a:gd name="T82" fmla="*/ 350 w 523"/>
                  <a:gd name="T83" fmla="*/ 261 h 730"/>
                  <a:gd name="T84" fmla="*/ 318 w 523"/>
                  <a:gd name="T85" fmla="*/ 241 h 730"/>
                  <a:gd name="T86" fmla="*/ 266 w 523"/>
                  <a:gd name="T87" fmla="*/ 213 h 730"/>
                  <a:gd name="T88" fmla="*/ 91 w 523"/>
                  <a:gd name="T89" fmla="*/ 370 h 7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23" h="730">
                    <a:moveTo>
                      <a:pt x="0" y="685"/>
                    </a:moveTo>
                    <a:lnTo>
                      <a:pt x="0" y="0"/>
                    </a:lnTo>
                    <a:lnTo>
                      <a:pt x="259" y="129"/>
                    </a:lnTo>
                    <a:lnTo>
                      <a:pt x="291" y="145"/>
                    </a:lnTo>
                    <a:lnTo>
                      <a:pt x="318" y="161"/>
                    </a:lnTo>
                    <a:lnTo>
                      <a:pt x="343" y="175"/>
                    </a:lnTo>
                    <a:lnTo>
                      <a:pt x="363" y="188"/>
                    </a:lnTo>
                    <a:lnTo>
                      <a:pt x="387" y="206"/>
                    </a:lnTo>
                    <a:lnTo>
                      <a:pt x="409" y="223"/>
                    </a:lnTo>
                    <a:lnTo>
                      <a:pt x="429" y="242"/>
                    </a:lnTo>
                    <a:lnTo>
                      <a:pt x="447" y="262"/>
                    </a:lnTo>
                    <a:lnTo>
                      <a:pt x="464" y="284"/>
                    </a:lnTo>
                    <a:lnTo>
                      <a:pt x="478" y="306"/>
                    </a:lnTo>
                    <a:lnTo>
                      <a:pt x="491" y="330"/>
                    </a:lnTo>
                    <a:lnTo>
                      <a:pt x="503" y="356"/>
                    </a:lnTo>
                    <a:lnTo>
                      <a:pt x="507" y="369"/>
                    </a:lnTo>
                    <a:lnTo>
                      <a:pt x="511" y="382"/>
                    </a:lnTo>
                    <a:lnTo>
                      <a:pt x="514" y="395"/>
                    </a:lnTo>
                    <a:lnTo>
                      <a:pt x="518" y="408"/>
                    </a:lnTo>
                    <a:lnTo>
                      <a:pt x="520" y="421"/>
                    </a:lnTo>
                    <a:lnTo>
                      <a:pt x="522" y="434"/>
                    </a:lnTo>
                    <a:lnTo>
                      <a:pt x="523" y="446"/>
                    </a:lnTo>
                    <a:lnTo>
                      <a:pt x="523" y="459"/>
                    </a:lnTo>
                    <a:lnTo>
                      <a:pt x="522" y="480"/>
                    </a:lnTo>
                    <a:lnTo>
                      <a:pt x="519" y="499"/>
                    </a:lnTo>
                    <a:lnTo>
                      <a:pt x="514" y="517"/>
                    </a:lnTo>
                    <a:lnTo>
                      <a:pt x="509" y="532"/>
                    </a:lnTo>
                    <a:lnTo>
                      <a:pt x="505" y="539"/>
                    </a:lnTo>
                    <a:lnTo>
                      <a:pt x="501" y="546"/>
                    </a:lnTo>
                    <a:lnTo>
                      <a:pt x="497" y="554"/>
                    </a:lnTo>
                    <a:lnTo>
                      <a:pt x="492" y="560"/>
                    </a:lnTo>
                    <a:lnTo>
                      <a:pt x="486" y="564"/>
                    </a:lnTo>
                    <a:lnTo>
                      <a:pt x="480" y="570"/>
                    </a:lnTo>
                    <a:lnTo>
                      <a:pt x="474" y="575"/>
                    </a:lnTo>
                    <a:lnTo>
                      <a:pt x="467" y="578"/>
                    </a:lnTo>
                    <a:lnTo>
                      <a:pt x="460" y="582"/>
                    </a:lnTo>
                    <a:lnTo>
                      <a:pt x="452" y="586"/>
                    </a:lnTo>
                    <a:lnTo>
                      <a:pt x="443" y="588"/>
                    </a:lnTo>
                    <a:lnTo>
                      <a:pt x="434" y="589"/>
                    </a:lnTo>
                    <a:lnTo>
                      <a:pt x="423" y="589"/>
                    </a:lnTo>
                    <a:lnTo>
                      <a:pt x="413" y="588"/>
                    </a:lnTo>
                    <a:lnTo>
                      <a:pt x="401" y="587"/>
                    </a:lnTo>
                    <a:lnTo>
                      <a:pt x="389" y="586"/>
                    </a:lnTo>
                    <a:lnTo>
                      <a:pt x="363" y="578"/>
                    </a:lnTo>
                    <a:lnTo>
                      <a:pt x="333" y="569"/>
                    </a:lnTo>
                    <a:lnTo>
                      <a:pt x="301" y="555"/>
                    </a:lnTo>
                    <a:lnTo>
                      <a:pt x="266" y="538"/>
                    </a:lnTo>
                    <a:lnTo>
                      <a:pt x="91" y="451"/>
                    </a:lnTo>
                    <a:lnTo>
                      <a:pt x="91" y="730"/>
                    </a:lnTo>
                    <a:lnTo>
                      <a:pt x="0" y="685"/>
                    </a:lnTo>
                    <a:close/>
                    <a:moveTo>
                      <a:pt x="91" y="370"/>
                    </a:moveTo>
                    <a:lnTo>
                      <a:pt x="267" y="459"/>
                    </a:lnTo>
                    <a:lnTo>
                      <a:pt x="288" y="470"/>
                    </a:lnTo>
                    <a:lnTo>
                      <a:pt x="309" y="478"/>
                    </a:lnTo>
                    <a:lnTo>
                      <a:pt x="326" y="484"/>
                    </a:lnTo>
                    <a:lnTo>
                      <a:pt x="343" y="489"/>
                    </a:lnTo>
                    <a:lnTo>
                      <a:pt x="357" y="491"/>
                    </a:lnTo>
                    <a:lnTo>
                      <a:pt x="370" y="492"/>
                    </a:lnTo>
                    <a:lnTo>
                      <a:pt x="382" y="491"/>
                    </a:lnTo>
                    <a:lnTo>
                      <a:pt x="393" y="489"/>
                    </a:lnTo>
                    <a:lnTo>
                      <a:pt x="401" y="485"/>
                    </a:lnTo>
                    <a:lnTo>
                      <a:pt x="408" y="479"/>
                    </a:lnTo>
                    <a:lnTo>
                      <a:pt x="415" y="472"/>
                    </a:lnTo>
                    <a:lnTo>
                      <a:pt x="420" y="464"/>
                    </a:lnTo>
                    <a:lnTo>
                      <a:pt x="424" y="453"/>
                    </a:lnTo>
                    <a:lnTo>
                      <a:pt x="427" y="442"/>
                    </a:lnTo>
                    <a:lnTo>
                      <a:pt x="428" y="429"/>
                    </a:lnTo>
                    <a:lnTo>
                      <a:pt x="429" y="415"/>
                    </a:lnTo>
                    <a:lnTo>
                      <a:pt x="429" y="404"/>
                    </a:lnTo>
                    <a:lnTo>
                      <a:pt x="428" y="394"/>
                    </a:lnTo>
                    <a:lnTo>
                      <a:pt x="426" y="383"/>
                    </a:lnTo>
                    <a:lnTo>
                      <a:pt x="423" y="373"/>
                    </a:lnTo>
                    <a:lnTo>
                      <a:pt x="421" y="362"/>
                    </a:lnTo>
                    <a:lnTo>
                      <a:pt x="417" y="351"/>
                    </a:lnTo>
                    <a:lnTo>
                      <a:pt x="413" y="341"/>
                    </a:lnTo>
                    <a:lnTo>
                      <a:pt x="408" y="331"/>
                    </a:lnTo>
                    <a:lnTo>
                      <a:pt x="402" y="320"/>
                    </a:lnTo>
                    <a:lnTo>
                      <a:pt x="396" y="311"/>
                    </a:lnTo>
                    <a:lnTo>
                      <a:pt x="389" y="302"/>
                    </a:lnTo>
                    <a:lnTo>
                      <a:pt x="382" y="293"/>
                    </a:lnTo>
                    <a:lnTo>
                      <a:pt x="375" y="284"/>
                    </a:lnTo>
                    <a:lnTo>
                      <a:pt x="366" y="277"/>
                    </a:lnTo>
                    <a:lnTo>
                      <a:pt x="359" y="268"/>
                    </a:lnTo>
                    <a:lnTo>
                      <a:pt x="350" y="261"/>
                    </a:lnTo>
                    <a:lnTo>
                      <a:pt x="336" y="252"/>
                    </a:lnTo>
                    <a:lnTo>
                      <a:pt x="318" y="241"/>
                    </a:lnTo>
                    <a:lnTo>
                      <a:pt x="294" y="228"/>
                    </a:lnTo>
                    <a:lnTo>
                      <a:pt x="266" y="213"/>
                    </a:lnTo>
                    <a:lnTo>
                      <a:pt x="91" y="125"/>
                    </a:lnTo>
                    <a:lnTo>
                      <a:pt x="91" y="370"/>
                    </a:lnTo>
                    <a:close/>
                  </a:path>
                </a:pathLst>
              </a:custGeom>
              <a:solidFill>
                <a:srgbClr val="F8F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45" name="Freeform 64">
                <a:extLst>
                  <a:ext uri="{FF2B5EF4-FFF2-40B4-BE49-F238E27FC236}">
                    <a16:creationId xmlns:a16="http://schemas.microsoft.com/office/drawing/2014/main" id="{2A11EA15-5CCE-46F1-9015-43B4EC88B6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45175" y="2774950"/>
                <a:ext cx="169863" cy="231775"/>
              </a:xfrm>
              <a:custGeom>
                <a:avLst/>
                <a:gdLst>
                  <a:gd name="T0" fmla="*/ 0 w 640"/>
                  <a:gd name="T1" fmla="*/ 554 h 874"/>
                  <a:gd name="T2" fmla="*/ 263 w 640"/>
                  <a:gd name="T3" fmla="*/ 0 h 874"/>
                  <a:gd name="T4" fmla="*/ 362 w 640"/>
                  <a:gd name="T5" fmla="*/ 50 h 874"/>
                  <a:gd name="T6" fmla="*/ 640 w 640"/>
                  <a:gd name="T7" fmla="*/ 874 h 874"/>
                  <a:gd name="T8" fmla="*/ 537 w 640"/>
                  <a:gd name="T9" fmla="*/ 823 h 874"/>
                  <a:gd name="T10" fmla="*/ 458 w 640"/>
                  <a:gd name="T11" fmla="*/ 575 h 874"/>
                  <a:gd name="T12" fmla="*/ 170 w 640"/>
                  <a:gd name="T13" fmla="*/ 431 h 874"/>
                  <a:gd name="T14" fmla="*/ 96 w 640"/>
                  <a:gd name="T15" fmla="*/ 601 h 874"/>
                  <a:gd name="T16" fmla="*/ 0 w 640"/>
                  <a:gd name="T17" fmla="*/ 554 h 874"/>
                  <a:gd name="T18" fmla="*/ 196 w 640"/>
                  <a:gd name="T19" fmla="*/ 371 h 874"/>
                  <a:gd name="T20" fmla="*/ 430 w 640"/>
                  <a:gd name="T21" fmla="*/ 488 h 874"/>
                  <a:gd name="T22" fmla="*/ 359 w 640"/>
                  <a:gd name="T23" fmla="*/ 262 h 874"/>
                  <a:gd name="T24" fmla="*/ 343 w 640"/>
                  <a:gd name="T25" fmla="*/ 213 h 874"/>
                  <a:gd name="T26" fmla="*/ 330 w 640"/>
                  <a:gd name="T27" fmla="*/ 169 h 874"/>
                  <a:gd name="T28" fmla="*/ 318 w 640"/>
                  <a:gd name="T29" fmla="*/ 129 h 874"/>
                  <a:gd name="T30" fmla="*/ 310 w 640"/>
                  <a:gd name="T31" fmla="*/ 95 h 874"/>
                  <a:gd name="T32" fmla="*/ 302 w 640"/>
                  <a:gd name="T33" fmla="*/ 125 h 874"/>
                  <a:gd name="T34" fmla="*/ 293 w 640"/>
                  <a:gd name="T35" fmla="*/ 153 h 874"/>
                  <a:gd name="T36" fmla="*/ 283 w 640"/>
                  <a:gd name="T37" fmla="*/ 180 h 874"/>
                  <a:gd name="T38" fmla="*/ 272 w 640"/>
                  <a:gd name="T39" fmla="*/ 207 h 874"/>
                  <a:gd name="T40" fmla="*/ 196 w 640"/>
                  <a:gd name="T41" fmla="*/ 371 h 8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40" h="874">
                    <a:moveTo>
                      <a:pt x="0" y="554"/>
                    </a:moveTo>
                    <a:lnTo>
                      <a:pt x="263" y="0"/>
                    </a:lnTo>
                    <a:lnTo>
                      <a:pt x="362" y="50"/>
                    </a:lnTo>
                    <a:lnTo>
                      <a:pt x="640" y="874"/>
                    </a:lnTo>
                    <a:lnTo>
                      <a:pt x="537" y="823"/>
                    </a:lnTo>
                    <a:lnTo>
                      <a:pt x="458" y="575"/>
                    </a:lnTo>
                    <a:lnTo>
                      <a:pt x="170" y="431"/>
                    </a:lnTo>
                    <a:lnTo>
                      <a:pt x="96" y="601"/>
                    </a:lnTo>
                    <a:lnTo>
                      <a:pt x="0" y="554"/>
                    </a:lnTo>
                    <a:close/>
                    <a:moveTo>
                      <a:pt x="196" y="371"/>
                    </a:moveTo>
                    <a:lnTo>
                      <a:pt x="430" y="488"/>
                    </a:lnTo>
                    <a:lnTo>
                      <a:pt x="359" y="262"/>
                    </a:lnTo>
                    <a:lnTo>
                      <a:pt x="343" y="213"/>
                    </a:lnTo>
                    <a:lnTo>
                      <a:pt x="330" y="169"/>
                    </a:lnTo>
                    <a:lnTo>
                      <a:pt x="318" y="129"/>
                    </a:lnTo>
                    <a:lnTo>
                      <a:pt x="310" y="95"/>
                    </a:lnTo>
                    <a:lnTo>
                      <a:pt x="302" y="125"/>
                    </a:lnTo>
                    <a:lnTo>
                      <a:pt x="293" y="153"/>
                    </a:lnTo>
                    <a:lnTo>
                      <a:pt x="283" y="180"/>
                    </a:lnTo>
                    <a:lnTo>
                      <a:pt x="272" y="207"/>
                    </a:lnTo>
                    <a:lnTo>
                      <a:pt x="196" y="371"/>
                    </a:lnTo>
                    <a:close/>
                  </a:path>
                </a:pathLst>
              </a:custGeom>
              <a:solidFill>
                <a:srgbClr val="F8F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46" name="Freeform 65">
                <a:extLst>
                  <a:ext uri="{FF2B5EF4-FFF2-40B4-BE49-F238E27FC236}">
                    <a16:creationId xmlns:a16="http://schemas.microsoft.com/office/drawing/2014/main" id="{EA61F8C4-294C-44FA-B4B7-239089D24A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5988" y="2816225"/>
                <a:ext cx="166688" cy="228600"/>
              </a:xfrm>
              <a:custGeom>
                <a:avLst/>
                <a:gdLst>
                  <a:gd name="T0" fmla="*/ 264 w 629"/>
                  <a:gd name="T1" fmla="*/ 817 h 863"/>
                  <a:gd name="T2" fmla="*/ 264 w 629"/>
                  <a:gd name="T3" fmla="*/ 527 h 863"/>
                  <a:gd name="T4" fmla="*/ 0 w 629"/>
                  <a:gd name="T5" fmla="*/ 0 h 863"/>
                  <a:gd name="T6" fmla="*/ 109 w 629"/>
                  <a:gd name="T7" fmla="*/ 55 h 863"/>
                  <a:gd name="T8" fmla="*/ 245 w 629"/>
                  <a:gd name="T9" fmla="*/ 330 h 863"/>
                  <a:gd name="T10" fmla="*/ 263 w 629"/>
                  <a:gd name="T11" fmla="*/ 368 h 863"/>
                  <a:gd name="T12" fmla="*/ 281 w 629"/>
                  <a:gd name="T13" fmla="*/ 406 h 863"/>
                  <a:gd name="T14" fmla="*/ 299 w 629"/>
                  <a:gd name="T15" fmla="*/ 443 h 863"/>
                  <a:gd name="T16" fmla="*/ 315 w 629"/>
                  <a:gd name="T17" fmla="*/ 481 h 863"/>
                  <a:gd name="T18" fmla="*/ 332 w 629"/>
                  <a:gd name="T19" fmla="*/ 460 h 863"/>
                  <a:gd name="T20" fmla="*/ 350 w 629"/>
                  <a:gd name="T21" fmla="*/ 440 h 863"/>
                  <a:gd name="T22" fmla="*/ 370 w 629"/>
                  <a:gd name="T23" fmla="*/ 419 h 863"/>
                  <a:gd name="T24" fmla="*/ 391 w 629"/>
                  <a:gd name="T25" fmla="*/ 398 h 863"/>
                  <a:gd name="T26" fmla="*/ 523 w 629"/>
                  <a:gd name="T27" fmla="*/ 262 h 863"/>
                  <a:gd name="T28" fmla="*/ 629 w 629"/>
                  <a:gd name="T29" fmla="*/ 315 h 863"/>
                  <a:gd name="T30" fmla="*/ 355 w 629"/>
                  <a:gd name="T31" fmla="*/ 573 h 863"/>
                  <a:gd name="T32" fmla="*/ 355 w 629"/>
                  <a:gd name="T33" fmla="*/ 863 h 863"/>
                  <a:gd name="T34" fmla="*/ 264 w 629"/>
                  <a:gd name="T35" fmla="*/ 817 h 8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29" h="863">
                    <a:moveTo>
                      <a:pt x="264" y="817"/>
                    </a:moveTo>
                    <a:lnTo>
                      <a:pt x="264" y="527"/>
                    </a:lnTo>
                    <a:lnTo>
                      <a:pt x="0" y="0"/>
                    </a:lnTo>
                    <a:lnTo>
                      <a:pt x="109" y="55"/>
                    </a:lnTo>
                    <a:lnTo>
                      <a:pt x="245" y="330"/>
                    </a:lnTo>
                    <a:lnTo>
                      <a:pt x="263" y="368"/>
                    </a:lnTo>
                    <a:lnTo>
                      <a:pt x="281" y="406"/>
                    </a:lnTo>
                    <a:lnTo>
                      <a:pt x="299" y="443"/>
                    </a:lnTo>
                    <a:lnTo>
                      <a:pt x="315" y="481"/>
                    </a:lnTo>
                    <a:lnTo>
                      <a:pt x="332" y="460"/>
                    </a:lnTo>
                    <a:lnTo>
                      <a:pt x="350" y="440"/>
                    </a:lnTo>
                    <a:lnTo>
                      <a:pt x="370" y="419"/>
                    </a:lnTo>
                    <a:lnTo>
                      <a:pt x="391" y="398"/>
                    </a:lnTo>
                    <a:lnTo>
                      <a:pt x="523" y="262"/>
                    </a:lnTo>
                    <a:lnTo>
                      <a:pt x="629" y="315"/>
                    </a:lnTo>
                    <a:lnTo>
                      <a:pt x="355" y="573"/>
                    </a:lnTo>
                    <a:lnTo>
                      <a:pt x="355" y="863"/>
                    </a:lnTo>
                    <a:lnTo>
                      <a:pt x="264" y="817"/>
                    </a:lnTo>
                    <a:close/>
                  </a:path>
                </a:pathLst>
              </a:custGeom>
              <a:solidFill>
                <a:srgbClr val="F8F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47" name="Freeform 66">
                <a:extLst>
                  <a:ext uri="{FF2B5EF4-FFF2-40B4-BE49-F238E27FC236}">
                    <a16:creationId xmlns:a16="http://schemas.microsoft.com/office/drawing/2014/main" id="{9712D0C7-964A-4BFE-A1AB-A8217D10B6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15000" y="2674938"/>
                <a:ext cx="138113" cy="193675"/>
              </a:xfrm>
              <a:custGeom>
                <a:avLst/>
                <a:gdLst>
                  <a:gd name="T0" fmla="*/ 0 w 523"/>
                  <a:gd name="T1" fmla="*/ 0 h 730"/>
                  <a:gd name="T2" fmla="*/ 291 w 523"/>
                  <a:gd name="T3" fmla="*/ 145 h 730"/>
                  <a:gd name="T4" fmla="*/ 343 w 523"/>
                  <a:gd name="T5" fmla="*/ 175 h 730"/>
                  <a:gd name="T6" fmla="*/ 387 w 523"/>
                  <a:gd name="T7" fmla="*/ 206 h 730"/>
                  <a:gd name="T8" fmla="*/ 429 w 523"/>
                  <a:gd name="T9" fmla="*/ 242 h 730"/>
                  <a:gd name="T10" fmla="*/ 464 w 523"/>
                  <a:gd name="T11" fmla="*/ 284 h 730"/>
                  <a:gd name="T12" fmla="*/ 491 w 523"/>
                  <a:gd name="T13" fmla="*/ 330 h 730"/>
                  <a:gd name="T14" fmla="*/ 507 w 523"/>
                  <a:gd name="T15" fmla="*/ 369 h 730"/>
                  <a:gd name="T16" fmla="*/ 514 w 523"/>
                  <a:gd name="T17" fmla="*/ 395 h 730"/>
                  <a:gd name="T18" fmla="*/ 520 w 523"/>
                  <a:gd name="T19" fmla="*/ 421 h 730"/>
                  <a:gd name="T20" fmla="*/ 523 w 523"/>
                  <a:gd name="T21" fmla="*/ 446 h 730"/>
                  <a:gd name="T22" fmla="*/ 522 w 523"/>
                  <a:gd name="T23" fmla="*/ 480 h 730"/>
                  <a:gd name="T24" fmla="*/ 514 w 523"/>
                  <a:gd name="T25" fmla="*/ 517 h 730"/>
                  <a:gd name="T26" fmla="*/ 505 w 523"/>
                  <a:gd name="T27" fmla="*/ 539 h 730"/>
                  <a:gd name="T28" fmla="*/ 497 w 523"/>
                  <a:gd name="T29" fmla="*/ 554 h 730"/>
                  <a:gd name="T30" fmla="*/ 486 w 523"/>
                  <a:gd name="T31" fmla="*/ 564 h 730"/>
                  <a:gd name="T32" fmla="*/ 474 w 523"/>
                  <a:gd name="T33" fmla="*/ 575 h 730"/>
                  <a:gd name="T34" fmla="*/ 460 w 523"/>
                  <a:gd name="T35" fmla="*/ 582 h 730"/>
                  <a:gd name="T36" fmla="*/ 443 w 523"/>
                  <a:gd name="T37" fmla="*/ 588 h 730"/>
                  <a:gd name="T38" fmla="*/ 423 w 523"/>
                  <a:gd name="T39" fmla="*/ 589 h 730"/>
                  <a:gd name="T40" fmla="*/ 401 w 523"/>
                  <a:gd name="T41" fmla="*/ 587 h 730"/>
                  <a:gd name="T42" fmla="*/ 363 w 523"/>
                  <a:gd name="T43" fmla="*/ 578 h 730"/>
                  <a:gd name="T44" fmla="*/ 301 w 523"/>
                  <a:gd name="T45" fmla="*/ 555 h 730"/>
                  <a:gd name="T46" fmla="*/ 91 w 523"/>
                  <a:gd name="T47" fmla="*/ 451 h 730"/>
                  <a:gd name="T48" fmla="*/ 0 w 523"/>
                  <a:gd name="T49" fmla="*/ 685 h 730"/>
                  <a:gd name="T50" fmla="*/ 267 w 523"/>
                  <a:gd name="T51" fmla="*/ 459 h 730"/>
                  <a:gd name="T52" fmla="*/ 309 w 523"/>
                  <a:gd name="T53" fmla="*/ 478 h 730"/>
                  <a:gd name="T54" fmla="*/ 343 w 523"/>
                  <a:gd name="T55" fmla="*/ 489 h 730"/>
                  <a:gd name="T56" fmla="*/ 370 w 523"/>
                  <a:gd name="T57" fmla="*/ 492 h 730"/>
                  <a:gd name="T58" fmla="*/ 393 w 523"/>
                  <a:gd name="T59" fmla="*/ 489 h 730"/>
                  <a:gd name="T60" fmla="*/ 408 w 523"/>
                  <a:gd name="T61" fmla="*/ 479 h 730"/>
                  <a:gd name="T62" fmla="*/ 420 w 523"/>
                  <a:gd name="T63" fmla="*/ 464 h 730"/>
                  <a:gd name="T64" fmla="*/ 427 w 523"/>
                  <a:gd name="T65" fmla="*/ 442 h 730"/>
                  <a:gd name="T66" fmla="*/ 429 w 523"/>
                  <a:gd name="T67" fmla="*/ 415 h 730"/>
                  <a:gd name="T68" fmla="*/ 428 w 523"/>
                  <a:gd name="T69" fmla="*/ 394 h 730"/>
                  <a:gd name="T70" fmla="*/ 423 w 523"/>
                  <a:gd name="T71" fmla="*/ 373 h 730"/>
                  <a:gd name="T72" fmla="*/ 417 w 523"/>
                  <a:gd name="T73" fmla="*/ 351 h 730"/>
                  <a:gd name="T74" fmla="*/ 408 w 523"/>
                  <a:gd name="T75" fmla="*/ 331 h 730"/>
                  <a:gd name="T76" fmla="*/ 396 w 523"/>
                  <a:gd name="T77" fmla="*/ 311 h 730"/>
                  <a:gd name="T78" fmla="*/ 382 w 523"/>
                  <a:gd name="T79" fmla="*/ 293 h 730"/>
                  <a:gd name="T80" fmla="*/ 366 w 523"/>
                  <a:gd name="T81" fmla="*/ 277 h 730"/>
                  <a:gd name="T82" fmla="*/ 350 w 523"/>
                  <a:gd name="T83" fmla="*/ 261 h 730"/>
                  <a:gd name="T84" fmla="*/ 318 w 523"/>
                  <a:gd name="T85" fmla="*/ 241 h 730"/>
                  <a:gd name="T86" fmla="*/ 266 w 523"/>
                  <a:gd name="T87" fmla="*/ 213 h 730"/>
                  <a:gd name="T88" fmla="*/ 91 w 523"/>
                  <a:gd name="T89" fmla="*/ 370 h 7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23" h="730">
                    <a:moveTo>
                      <a:pt x="0" y="685"/>
                    </a:moveTo>
                    <a:lnTo>
                      <a:pt x="0" y="0"/>
                    </a:lnTo>
                    <a:lnTo>
                      <a:pt x="259" y="129"/>
                    </a:lnTo>
                    <a:lnTo>
                      <a:pt x="291" y="145"/>
                    </a:lnTo>
                    <a:lnTo>
                      <a:pt x="318" y="161"/>
                    </a:lnTo>
                    <a:lnTo>
                      <a:pt x="343" y="175"/>
                    </a:lnTo>
                    <a:lnTo>
                      <a:pt x="363" y="188"/>
                    </a:lnTo>
                    <a:lnTo>
                      <a:pt x="387" y="206"/>
                    </a:lnTo>
                    <a:lnTo>
                      <a:pt x="409" y="223"/>
                    </a:lnTo>
                    <a:lnTo>
                      <a:pt x="429" y="242"/>
                    </a:lnTo>
                    <a:lnTo>
                      <a:pt x="447" y="262"/>
                    </a:lnTo>
                    <a:lnTo>
                      <a:pt x="464" y="284"/>
                    </a:lnTo>
                    <a:lnTo>
                      <a:pt x="478" y="306"/>
                    </a:lnTo>
                    <a:lnTo>
                      <a:pt x="491" y="330"/>
                    </a:lnTo>
                    <a:lnTo>
                      <a:pt x="503" y="356"/>
                    </a:lnTo>
                    <a:lnTo>
                      <a:pt x="507" y="369"/>
                    </a:lnTo>
                    <a:lnTo>
                      <a:pt x="511" y="382"/>
                    </a:lnTo>
                    <a:lnTo>
                      <a:pt x="514" y="395"/>
                    </a:lnTo>
                    <a:lnTo>
                      <a:pt x="518" y="408"/>
                    </a:lnTo>
                    <a:lnTo>
                      <a:pt x="520" y="421"/>
                    </a:lnTo>
                    <a:lnTo>
                      <a:pt x="522" y="434"/>
                    </a:lnTo>
                    <a:lnTo>
                      <a:pt x="523" y="446"/>
                    </a:lnTo>
                    <a:lnTo>
                      <a:pt x="523" y="459"/>
                    </a:lnTo>
                    <a:lnTo>
                      <a:pt x="522" y="480"/>
                    </a:lnTo>
                    <a:lnTo>
                      <a:pt x="519" y="499"/>
                    </a:lnTo>
                    <a:lnTo>
                      <a:pt x="514" y="517"/>
                    </a:lnTo>
                    <a:lnTo>
                      <a:pt x="509" y="532"/>
                    </a:lnTo>
                    <a:lnTo>
                      <a:pt x="505" y="539"/>
                    </a:lnTo>
                    <a:lnTo>
                      <a:pt x="501" y="546"/>
                    </a:lnTo>
                    <a:lnTo>
                      <a:pt x="497" y="554"/>
                    </a:lnTo>
                    <a:lnTo>
                      <a:pt x="492" y="560"/>
                    </a:lnTo>
                    <a:lnTo>
                      <a:pt x="486" y="564"/>
                    </a:lnTo>
                    <a:lnTo>
                      <a:pt x="480" y="570"/>
                    </a:lnTo>
                    <a:lnTo>
                      <a:pt x="474" y="575"/>
                    </a:lnTo>
                    <a:lnTo>
                      <a:pt x="467" y="578"/>
                    </a:lnTo>
                    <a:lnTo>
                      <a:pt x="460" y="582"/>
                    </a:lnTo>
                    <a:lnTo>
                      <a:pt x="452" y="586"/>
                    </a:lnTo>
                    <a:lnTo>
                      <a:pt x="443" y="588"/>
                    </a:lnTo>
                    <a:lnTo>
                      <a:pt x="434" y="589"/>
                    </a:lnTo>
                    <a:lnTo>
                      <a:pt x="423" y="589"/>
                    </a:lnTo>
                    <a:lnTo>
                      <a:pt x="413" y="588"/>
                    </a:lnTo>
                    <a:lnTo>
                      <a:pt x="401" y="587"/>
                    </a:lnTo>
                    <a:lnTo>
                      <a:pt x="389" y="586"/>
                    </a:lnTo>
                    <a:lnTo>
                      <a:pt x="363" y="578"/>
                    </a:lnTo>
                    <a:lnTo>
                      <a:pt x="333" y="569"/>
                    </a:lnTo>
                    <a:lnTo>
                      <a:pt x="301" y="555"/>
                    </a:lnTo>
                    <a:lnTo>
                      <a:pt x="266" y="538"/>
                    </a:lnTo>
                    <a:lnTo>
                      <a:pt x="91" y="451"/>
                    </a:lnTo>
                    <a:lnTo>
                      <a:pt x="91" y="730"/>
                    </a:lnTo>
                    <a:lnTo>
                      <a:pt x="0" y="685"/>
                    </a:lnTo>
                    <a:close/>
                    <a:moveTo>
                      <a:pt x="91" y="370"/>
                    </a:moveTo>
                    <a:lnTo>
                      <a:pt x="267" y="459"/>
                    </a:lnTo>
                    <a:lnTo>
                      <a:pt x="288" y="470"/>
                    </a:lnTo>
                    <a:lnTo>
                      <a:pt x="309" y="478"/>
                    </a:lnTo>
                    <a:lnTo>
                      <a:pt x="326" y="484"/>
                    </a:lnTo>
                    <a:lnTo>
                      <a:pt x="343" y="489"/>
                    </a:lnTo>
                    <a:lnTo>
                      <a:pt x="357" y="491"/>
                    </a:lnTo>
                    <a:lnTo>
                      <a:pt x="370" y="492"/>
                    </a:lnTo>
                    <a:lnTo>
                      <a:pt x="382" y="491"/>
                    </a:lnTo>
                    <a:lnTo>
                      <a:pt x="393" y="489"/>
                    </a:lnTo>
                    <a:lnTo>
                      <a:pt x="401" y="485"/>
                    </a:lnTo>
                    <a:lnTo>
                      <a:pt x="408" y="479"/>
                    </a:lnTo>
                    <a:lnTo>
                      <a:pt x="415" y="472"/>
                    </a:lnTo>
                    <a:lnTo>
                      <a:pt x="420" y="464"/>
                    </a:lnTo>
                    <a:lnTo>
                      <a:pt x="424" y="453"/>
                    </a:lnTo>
                    <a:lnTo>
                      <a:pt x="427" y="442"/>
                    </a:lnTo>
                    <a:lnTo>
                      <a:pt x="428" y="429"/>
                    </a:lnTo>
                    <a:lnTo>
                      <a:pt x="429" y="415"/>
                    </a:lnTo>
                    <a:lnTo>
                      <a:pt x="429" y="404"/>
                    </a:lnTo>
                    <a:lnTo>
                      <a:pt x="428" y="394"/>
                    </a:lnTo>
                    <a:lnTo>
                      <a:pt x="426" y="383"/>
                    </a:lnTo>
                    <a:lnTo>
                      <a:pt x="423" y="373"/>
                    </a:lnTo>
                    <a:lnTo>
                      <a:pt x="421" y="362"/>
                    </a:lnTo>
                    <a:lnTo>
                      <a:pt x="417" y="351"/>
                    </a:lnTo>
                    <a:lnTo>
                      <a:pt x="413" y="341"/>
                    </a:lnTo>
                    <a:lnTo>
                      <a:pt x="408" y="331"/>
                    </a:lnTo>
                    <a:lnTo>
                      <a:pt x="402" y="320"/>
                    </a:lnTo>
                    <a:lnTo>
                      <a:pt x="396" y="311"/>
                    </a:lnTo>
                    <a:lnTo>
                      <a:pt x="389" y="302"/>
                    </a:lnTo>
                    <a:lnTo>
                      <a:pt x="382" y="293"/>
                    </a:lnTo>
                    <a:lnTo>
                      <a:pt x="375" y="284"/>
                    </a:lnTo>
                    <a:lnTo>
                      <a:pt x="366" y="277"/>
                    </a:lnTo>
                    <a:lnTo>
                      <a:pt x="359" y="268"/>
                    </a:lnTo>
                    <a:lnTo>
                      <a:pt x="350" y="261"/>
                    </a:lnTo>
                    <a:lnTo>
                      <a:pt x="336" y="252"/>
                    </a:lnTo>
                    <a:lnTo>
                      <a:pt x="318" y="241"/>
                    </a:lnTo>
                    <a:lnTo>
                      <a:pt x="294" y="228"/>
                    </a:lnTo>
                    <a:lnTo>
                      <a:pt x="266" y="213"/>
                    </a:lnTo>
                    <a:lnTo>
                      <a:pt x="91" y="125"/>
                    </a:lnTo>
                    <a:lnTo>
                      <a:pt x="91" y="370"/>
                    </a:lnTo>
                    <a:close/>
                  </a:path>
                </a:pathLst>
              </a:custGeom>
              <a:solidFill>
                <a:srgbClr val="F8F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48" name="Freeform 67">
                <a:extLst>
                  <a:ext uri="{FF2B5EF4-FFF2-40B4-BE49-F238E27FC236}">
                    <a16:creationId xmlns:a16="http://schemas.microsoft.com/office/drawing/2014/main" id="{05A777BB-1526-4B13-B101-1C999D2D3B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45175" y="2774950"/>
                <a:ext cx="169863" cy="231775"/>
              </a:xfrm>
              <a:custGeom>
                <a:avLst/>
                <a:gdLst>
                  <a:gd name="T0" fmla="*/ 0 w 640"/>
                  <a:gd name="T1" fmla="*/ 554 h 874"/>
                  <a:gd name="T2" fmla="*/ 263 w 640"/>
                  <a:gd name="T3" fmla="*/ 0 h 874"/>
                  <a:gd name="T4" fmla="*/ 362 w 640"/>
                  <a:gd name="T5" fmla="*/ 50 h 874"/>
                  <a:gd name="T6" fmla="*/ 640 w 640"/>
                  <a:gd name="T7" fmla="*/ 874 h 874"/>
                  <a:gd name="T8" fmla="*/ 537 w 640"/>
                  <a:gd name="T9" fmla="*/ 823 h 874"/>
                  <a:gd name="T10" fmla="*/ 458 w 640"/>
                  <a:gd name="T11" fmla="*/ 575 h 874"/>
                  <a:gd name="T12" fmla="*/ 170 w 640"/>
                  <a:gd name="T13" fmla="*/ 431 h 874"/>
                  <a:gd name="T14" fmla="*/ 96 w 640"/>
                  <a:gd name="T15" fmla="*/ 601 h 874"/>
                  <a:gd name="T16" fmla="*/ 0 w 640"/>
                  <a:gd name="T17" fmla="*/ 554 h 874"/>
                  <a:gd name="T18" fmla="*/ 196 w 640"/>
                  <a:gd name="T19" fmla="*/ 371 h 874"/>
                  <a:gd name="T20" fmla="*/ 430 w 640"/>
                  <a:gd name="T21" fmla="*/ 488 h 874"/>
                  <a:gd name="T22" fmla="*/ 359 w 640"/>
                  <a:gd name="T23" fmla="*/ 262 h 874"/>
                  <a:gd name="T24" fmla="*/ 343 w 640"/>
                  <a:gd name="T25" fmla="*/ 213 h 874"/>
                  <a:gd name="T26" fmla="*/ 330 w 640"/>
                  <a:gd name="T27" fmla="*/ 169 h 874"/>
                  <a:gd name="T28" fmla="*/ 318 w 640"/>
                  <a:gd name="T29" fmla="*/ 129 h 874"/>
                  <a:gd name="T30" fmla="*/ 310 w 640"/>
                  <a:gd name="T31" fmla="*/ 95 h 874"/>
                  <a:gd name="T32" fmla="*/ 302 w 640"/>
                  <a:gd name="T33" fmla="*/ 125 h 874"/>
                  <a:gd name="T34" fmla="*/ 293 w 640"/>
                  <a:gd name="T35" fmla="*/ 153 h 874"/>
                  <a:gd name="T36" fmla="*/ 283 w 640"/>
                  <a:gd name="T37" fmla="*/ 180 h 874"/>
                  <a:gd name="T38" fmla="*/ 272 w 640"/>
                  <a:gd name="T39" fmla="*/ 207 h 874"/>
                  <a:gd name="T40" fmla="*/ 196 w 640"/>
                  <a:gd name="T41" fmla="*/ 371 h 8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40" h="874">
                    <a:moveTo>
                      <a:pt x="0" y="554"/>
                    </a:moveTo>
                    <a:lnTo>
                      <a:pt x="263" y="0"/>
                    </a:lnTo>
                    <a:lnTo>
                      <a:pt x="362" y="50"/>
                    </a:lnTo>
                    <a:lnTo>
                      <a:pt x="640" y="874"/>
                    </a:lnTo>
                    <a:lnTo>
                      <a:pt x="537" y="823"/>
                    </a:lnTo>
                    <a:lnTo>
                      <a:pt x="458" y="575"/>
                    </a:lnTo>
                    <a:lnTo>
                      <a:pt x="170" y="431"/>
                    </a:lnTo>
                    <a:lnTo>
                      <a:pt x="96" y="601"/>
                    </a:lnTo>
                    <a:lnTo>
                      <a:pt x="0" y="554"/>
                    </a:lnTo>
                    <a:close/>
                    <a:moveTo>
                      <a:pt x="196" y="371"/>
                    </a:moveTo>
                    <a:lnTo>
                      <a:pt x="430" y="488"/>
                    </a:lnTo>
                    <a:lnTo>
                      <a:pt x="359" y="262"/>
                    </a:lnTo>
                    <a:lnTo>
                      <a:pt x="343" y="213"/>
                    </a:lnTo>
                    <a:lnTo>
                      <a:pt x="330" y="169"/>
                    </a:lnTo>
                    <a:lnTo>
                      <a:pt x="318" y="129"/>
                    </a:lnTo>
                    <a:lnTo>
                      <a:pt x="310" y="95"/>
                    </a:lnTo>
                    <a:lnTo>
                      <a:pt x="302" y="125"/>
                    </a:lnTo>
                    <a:lnTo>
                      <a:pt x="293" y="153"/>
                    </a:lnTo>
                    <a:lnTo>
                      <a:pt x="283" y="180"/>
                    </a:lnTo>
                    <a:lnTo>
                      <a:pt x="272" y="207"/>
                    </a:lnTo>
                    <a:lnTo>
                      <a:pt x="196" y="371"/>
                    </a:lnTo>
                    <a:close/>
                  </a:path>
                </a:pathLst>
              </a:custGeom>
              <a:solidFill>
                <a:srgbClr val="F8F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49" name="Freeform 68">
                <a:extLst>
                  <a:ext uri="{FF2B5EF4-FFF2-40B4-BE49-F238E27FC236}">
                    <a16:creationId xmlns:a16="http://schemas.microsoft.com/office/drawing/2014/main" id="{397E76A4-E47B-469C-B92C-A3B36E9606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5988" y="2816225"/>
                <a:ext cx="166688" cy="228600"/>
              </a:xfrm>
              <a:custGeom>
                <a:avLst/>
                <a:gdLst>
                  <a:gd name="T0" fmla="*/ 264 w 629"/>
                  <a:gd name="T1" fmla="*/ 817 h 863"/>
                  <a:gd name="T2" fmla="*/ 264 w 629"/>
                  <a:gd name="T3" fmla="*/ 527 h 863"/>
                  <a:gd name="T4" fmla="*/ 0 w 629"/>
                  <a:gd name="T5" fmla="*/ 0 h 863"/>
                  <a:gd name="T6" fmla="*/ 109 w 629"/>
                  <a:gd name="T7" fmla="*/ 55 h 863"/>
                  <a:gd name="T8" fmla="*/ 245 w 629"/>
                  <a:gd name="T9" fmla="*/ 330 h 863"/>
                  <a:gd name="T10" fmla="*/ 263 w 629"/>
                  <a:gd name="T11" fmla="*/ 368 h 863"/>
                  <a:gd name="T12" fmla="*/ 281 w 629"/>
                  <a:gd name="T13" fmla="*/ 406 h 863"/>
                  <a:gd name="T14" fmla="*/ 299 w 629"/>
                  <a:gd name="T15" fmla="*/ 443 h 863"/>
                  <a:gd name="T16" fmla="*/ 315 w 629"/>
                  <a:gd name="T17" fmla="*/ 481 h 863"/>
                  <a:gd name="T18" fmla="*/ 332 w 629"/>
                  <a:gd name="T19" fmla="*/ 460 h 863"/>
                  <a:gd name="T20" fmla="*/ 350 w 629"/>
                  <a:gd name="T21" fmla="*/ 440 h 863"/>
                  <a:gd name="T22" fmla="*/ 370 w 629"/>
                  <a:gd name="T23" fmla="*/ 419 h 863"/>
                  <a:gd name="T24" fmla="*/ 391 w 629"/>
                  <a:gd name="T25" fmla="*/ 398 h 863"/>
                  <a:gd name="T26" fmla="*/ 523 w 629"/>
                  <a:gd name="T27" fmla="*/ 262 h 863"/>
                  <a:gd name="T28" fmla="*/ 629 w 629"/>
                  <a:gd name="T29" fmla="*/ 315 h 863"/>
                  <a:gd name="T30" fmla="*/ 355 w 629"/>
                  <a:gd name="T31" fmla="*/ 573 h 863"/>
                  <a:gd name="T32" fmla="*/ 355 w 629"/>
                  <a:gd name="T33" fmla="*/ 863 h 863"/>
                  <a:gd name="T34" fmla="*/ 264 w 629"/>
                  <a:gd name="T35" fmla="*/ 817 h 8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29" h="863">
                    <a:moveTo>
                      <a:pt x="264" y="817"/>
                    </a:moveTo>
                    <a:lnTo>
                      <a:pt x="264" y="527"/>
                    </a:lnTo>
                    <a:lnTo>
                      <a:pt x="0" y="0"/>
                    </a:lnTo>
                    <a:lnTo>
                      <a:pt x="109" y="55"/>
                    </a:lnTo>
                    <a:lnTo>
                      <a:pt x="245" y="330"/>
                    </a:lnTo>
                    <a:lnTo>
                      <a:pt x="263" y="368"/>
                    </a:lnTo>
                    <a:lnTo>
                      <a:pt x="281" y="406"/>
                    </a:lnTo>
                    <a:lnTo>
                      <a:pt x="299" y="443"/>
                    </a:lnTo>
                    <a:lnTo>
                      <a:pt x="315" y="481"/>
                    </a:lnTo>
                    <a:lnTo>
                      <a:pt x="332" y="460"/>
                    </a:lnTo>
                    <a:lnTo>
                      <a:pt x="350" y="440"/>
                    </a:lnTo>
                    <a:lnTo>
                      <a:pt x="370" y="419"/>
                    </a:lnTo>
                    <a:lnTo>
                      <a:pt x="391" y="398"/>
                    </a:lnTo>
                    <a:lnTo>
                      <a:pt x="523" y="262"/>
                    </a:lnTo>
                    <a:lnTo>
                      <a:pt x="629" y="315"/>
                    </a:lnTo>
                    <a:lnTo>
                      <a:pt x="355" y="573"/>
                    </a:lnTo>
                    <a:lnTo>
                      <a:pt x="355" y="863"/>
                    </a:lnTo>
                    <a:lnTo>
                      <a:pt x="264" y="817"/>
                    </a:lnTo>
                    <a:close/>
                  </a:path>
                </a:pathLst>
              </a:custGeom>
              <a:solidFill>
                <a:srgbClr val="F8F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50" name="Freeform 72">
                <a:extLst>
                  <a:ext uri="{FF2B5EF4-FFF2-40B4-BE49-F238E27FC236}">
                    <a16:creationId xmlns:a16="http://schemas.microsoft.com/office/drawing/2014/main" id="{7E92EF9B-2B5C-443C-B642-06B38DE9C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7713" y="1046163"/>
                <a:ext cx="958850" cy="1779588"/>
              </a:xfrm>
              <a:custGeom>
                <a:avLst/>
                <a:gdLst>
                  <a:gd name="T0" fmla="*/ 3198 w 3624"/>
                  <a:gd name="T1" fmla="*/ 1846 h 6723"/>
                  <a:gd name="T2" fmla="*/ 0 w 3624"/>
                  <a:gd name="T3" fmla="*/ 4648 h 6723"/>
                  <a:gd name="T4" fmla="*/ 1 w 3624"/>
                  <a:gd name="T5" fmla="*/ 4689 h 6723"/>
                  <a:gd name="T6" fmla="*/ 5 w 3624"/>
                  <a:gd name="T7" fmla="*/ 4730 h 6723"/>
                  <a:gd name="T8" fmla="*/ 12 w 3624"/>
                  <a:gd name="T9" fmla="*/ 4772 h 6723"/>
                  <a:gd name="T10" fmla="*/ 21 w 3624"/>
                  <a:gd name="T11" fmla="*/ 4811 h 6723"/>
                  <a:gd name="T12" fmla="*/ 33 w 3624"/>
                  <a:gd name="T13" fmla="*/ 4850 h 6723"/>
                  <a:gd name="T14" fmla="*/ 47 w 3624"/>
                  <a:gd name="T15" fmla="*/ 4888 h 6723"/>
                  <a:gd name="T16" fmla="*/ 64 w 3624"/>
                  <a:gd name="T17" fmla="*/ 4926 h 6723"/>
                  <a:gd name="T18" fmla="*/ 84 w 3624"/>
                  <a:gd name="T19" fmla="*/ 4961 h 6723"/>
                  <a:gd name="T20" fmla="*/ 105 w 3624"/>
                  <a:gd name="T21" fmla="*/ 4996 h 6723"/>
                  <a:gd name="T22" fmla="*/ 129 w 3624"/>
                  <a:gd name="T23" fmla="*/ 5029 h 6723"/>
                  <a:gd name="T24" fmla="*/ 154 w 3624"/>
                  <a:gd name="T25" fmla="*/ 5059 h 6723"/>
                  <a:gd name="T26" fmla="*/ 182 w 3624"/>
                  <a:gd name="T27" fmla="*/ 5090 h 6723"/>
                  <a:gd name="T28" fmla="*/ 212 w 3624"/>
                  <a:gd name="T29" fmla="*/ 5117 h 6723"/>
                  <a:gd name="T30" fmla="*/ 244 w 3624"/>
                  <a:gd name="T31" fmla="*/ 5143 h 6723"/>
                  <a:gd name="T32" fmla="*/ 277 w 3624"/>
                  <a:gd name="T33" fmla="*/ 5168 h 6723"/>
                  <a:gd name="T34" fmla="*/ 312 w 3624"/>
                  <a:gd name="T35" fmla="*/ 5191 h 6723"/>
                  <a:gd name="T36" fmla="*/ 2795 w 3624"/>
                  <a:gd name="T37" fmla="*/ 6623 h 6723"/>
                  <a:gd name="T38" fmla="*/ 2846 w 3624"/>
                  <a:gd name="T39" fmla="*/ 6648 h 6723"/>
                  <a:gd name="T40" fmla="*/ 2898 w 3624"/>
                  <a:gd name="T41" fmla="*/ 6669 h 6723"/>
                  <a:gd name="T42" fmla="*/ 2951 w 3624"/>
                  <a:gd name="T43" fmla="*/ 6687 h 6723"/>
                  <a:gd name="T44" fmla="*/ 3005 w 3624"/>
                  <a:gd name="T45" fmla="*/ 6702 h 6723"/>
                  <a:gd name="T46" fmla="*/ 3059 w 3624"/>
                  <a:gd name="T47" fmla="*/ 6713 h 6723"/>
                  <a:gd name="T48" fmla="*/ 3115 w 3624"/>
                  <a:gd name="T49" fmla="*/ 6720 h 6723"/>
                  <a:gd name="T50" fmla="*/ 3169 w 3624"/>
                  <a:gd name="T51" fmla="*/ 6723 h 6723"/>
                  <a:gd name="T52" fmla="*/ 3225 w 3624"/>
                  <a:gd name="T53" fmla="*/ 6723 h 6723"/>
                  <a:gd name="T54" fmla="*/ 3280 w 3624"/>
                  <a:gd name="T55" fmla="*/ 6720 h 6723"/>
                  <a:gd name="T56" fmla="*/ 3335 w 3624"/>
                  <a:gd name="T57" fmla="*/ 6713 h 6723"/>
                  <a:gd name="T58" fmla="*/ 3389 w 3624"/>
                  <a:gd name="T59" fmla="*/ 6702 h 6723"/>
                  <a:gd name="T60" fmla="*/ 3444 w 3624"/>
                  <a:gd name="T61" fmla="*/ 6687 h 6723"/>
                  <a:gd name="T62" fmla="*/ 3496 w 3624"/>
                  <a:gd name="T63" fmla="*/ 6669 h 6723"/>
                  <a:gd name="T64" fmla="*/ 3548 w 3624"/>
                  <a:gd name="T65" fmla="*/ 6648 h 6723"/>
                  <a:gd name="T66" fmla="*/ 3599 w 3624"/>
                  <a:gd name="T67" fmla="*/ 6623 h 6723"/>
                  <a:gd name="T68" fmla="*/ 3198 w 3624"/>
                  <a:gd name="T69" fmla="*/ 6362 h 6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24" h="6723">
                    <a:moveTo>
                      <a:pt x="3198" y="6362"/>
                    </a:moveTo>
                    <a:lnTo>
                      <a:pt x="3198" y="1846"/>
                    </a:lnTo>
                    <a:lnTo>
                      <a:pt x="0" y="0"/>
                    </a:lnTo>
                    <a:lnTo>
                      <a:pt x="0" y="4648"/>
                    </a:lnTo>
                    <a:lnTo>
                      <a:pt x="0" y="4669"/>
                    </a:lnTo>
                    <a:lnTo>
                      <a:pt x="1" y="4689"/>
                    </a:lnTo>
                    <a:lnTo>
                      <a:pt x="2" y="4710"/>
                    </a:lnTo>
                    <a:lnTo>
                      <a:pt x="5" y="4730"/>
                    </a:lnTo>
                    <a:lnTo>
                      <a:pt x="8" y="4752"/>
                    </a:lnTo>
                    <a:lnTo>
                      <a:pt x="12" y="4772"/>
                    </a:lnTo>
                    <a:lnTo>
                      <a:pt x="16" y="4792"/>
                    </a:lnTo>
                    <a:lnTo>
                      <a:pt x="21" y="4811"/>
                    </a:lnTo>
                    <a:lnTo>
                      <a:pt x="27" y="4831"/>
                    </a:lnTo>
                    <a:lnTo>
                      <a:pt x="33" y="4850"/>
                    </a:lnTo>
                    <a:lnTo>
                      <a:pt x="40" y="4869"/>
                    </a:lnTo>
                    <a:lnTo>
                      <a:pt x="47" y="4888"/>
                    </a:lnTo>
                    <a:lnTo>
                      <a:pt x="55" y="4907"/>
                    </a:lnTo>
                    <a:lnTo>
                      <a:pt x="64" y="4926"/>
                    </a:lnTo>
                    <a:lnTo>
                      <a:pt x="73" y="4943"/>
                    </a:lnTo>
                    <a:lnTo>
                      <a:pt x="84" y="4961"/>
                    </a:lnTo>
                    <a:lnTo>
                      <a:pt x="93" y="4979"/>
                    </a:lnTo>
                    <a:lnTo>
                      <a:pt x="105" y="4996"/>
                    </a:lnTo>
                    <a:lnTo>
                      <a:pt x="116" y="5012"/>
                    </a:lnTo>
                    <a:lnTo>
                      <a:pt x="129" y="5029"/>
                    </a:lnTo>
                    <a:lnTo>
                      <a:pt x="141" y="5044"/>
                    </a:lnTo>
                    <a:lnTo>
                      <a:pt x="154" y="5059"/>
                    </a:lnTo>
                    <a:lnTo>
                      <a:pt x="168" y="5075"/>
                    </a:lnTo>
                    <a:lnTo>
                      <a:pt x="182" y="5090"/>
                    </a:lnTo>
                    <a:lnTo>
                      <a:pt x="196" y="5104"/>
                    </a:lnTo>
                    <a:lnTo>
                      <a:pt x="212" y="5117"/>
                    </a:lnTo>
                    <a:lnTo>
                      <a:pt x="227" y="5132"/>
                    </a:lnTo>
                    <a:lnTo>
                      <a:pt x="244" y="5143"/>
                    </a:lnTo>
                    <a:lnTo>
                      <a:pt x="260" y="5156"/>
                    </a:lnTo>
                    <a:lnTo>
                      <a:pt x="277" y="5168"/>
                    </a:lnTo>
                    <a:lnTo>
                      <a:pt x="294" y="5179"/>
                    </a:lnTo>
                    <a:lnTo>
                      <a:pt x="312" y="5191"/>
                    </a:lnTo>
                    <a:lnTo>
                      <a:pt x="2770" y="6609"/>
                    </a:lnTo>
                    <a:lnTo>
                      <a:pt x="2795" y="6623"/>
                    </a:lnTo>
                    <a:lnTo>
                      <a:pt x="2820" y="6636"/>
                    </a:lnTo>
                    <a:lnTo>
                      <a:pt x="2846" y="6648"/>
                    </a:lnTo>
                    <a:lnTo>
                      <a:pt x="2872" y="6660"/>
                    </a:lnTo>
                    <a:lnTo>
                      <a:pt x="2898" y="6669"/>
                    </a:lnTo>
                    <a:lnTo>
                      <a:pt x="2924" y="6678"/>
                    </a:lnTo>
                    <a:lnTo>
                      <a:pt x="2951" y="6687"/>
                    </a:lnTo>
                    <a:lnTo>
                      <a:pt x="2977" y="6695"/>
                    </a:lnTo>
                    <a:lnTo>
                      <a:pt x="3005" y="6702"/>
                    </a:lnTo>
                    <a:lnTo>
                      <a:pt x="3032" y="6707"/>
                    </a:lnTo>
                    <a:lnTo>
                      <a:pt x="3059" y="6713"/>
                    </a:lnTo>
                    <a:lnTo>
                      <a:pt x="3086" y="6716"/>
                    </a:lnTo>
                    <a:lnTo>
                      <a:pt x="3115" y="6720"/>
                    </a:lnTo>
                    <a:lnTo>
                      <a:pt x="3142" y="6722"/>
                    </a:lnTo>
                    <a:lnTo>
                      <a:pt x="3169" y="6723"/>
                    </a:lnTo>
                    <a:lnTo>
                      <a:pt x="3198" y="6723"/>
                    </a:lnTo>
                    <a:lnTo>
                      <a:pt x="3225" y="6723"/>
                    </a:lnTo>
                    <a:lnTo>
                      <a:pt x="3252" y="6722"/>
                    </a:lnTo>
                    <a:lnTo>
                      <a:pt x="3280" y="6720"/>
                    </a:lnTo>
                    <a:lnTo>
                      <a:pt x="3308" y="6716"/>
                    </a:lnTo>
                    <a:lnTo>
                      <a:pt x="3335" y="6713"/>
                    </a:lnTo>
                    <a:lnTo>
                      <a:pt x="3362" y="6707"/>
                    </a:lnTo>
                    <a:lnTo>
                      <a:pt x="3389" y="6702"/>
                    </a:lnTo>
                    <a:lnTo>
                      <a:pt x="3417" y="6695"/>
                    </a:lnTo>
                    <a:lnTo>
                      <a:pt x="3444" y="6687"/>
                    </a:lnTo>
                    <a:lnTo>
                      <a:pt x="3470" y="6678"/>
                    </a:lnTo>
                    <a:lnTo>
                      <a:pt x="3496" y="6669"/>
                    </a:lnTo>
                    <a:lnTo>
                      <a:pt x="3523" y="6660"/>
                    </a:lnTo>
                    <a:lnTo>
                      <a:pt x="3548" y="6648"/>
                    </a:lnTo>
                    <a:lnTo>
                      <a:pt x="3574" y="6636"/>
                    </a:lnTo>
                    <a:lnTo>
                      <a:pt x="3599" y="6623"/>
                    </a:lnTo>
                    <a:lnTo>
                      <a:pt x="3624" y="6609"/>
                    </a:lnTo>
                    <a:lnTo>
                      <a:pt x="3198" y="6362"/>
                    </a:ln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51" name="Freeform 73">
                <a:extLst>
                  <a:ext uri="{FF2B5EF4-FFF2-40B4-BE49-F238E27FC236}">
                    <a16:creationId xmlns:a16="http://schemas.microsoft.com/office/drawing/2014/main" id="{99E16C1B-401B-4401-A1BD-87F9335316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43850" y="2192338"/>
                <a:ext cx="382588" cy="612775"/>
              </a:xfrm>
              <a:custGeom>
                <a:avLst/>
                <a:gdLst>
                  <a:gd name="T0" fmla="*/ 0 w 1442"/>
                  <a:gd name="T1" fmla="*/ 1601 h 2316"/>
                  <a:gd name="T2" fmla="*/ 0 w 1442"/>
                  <a:gd name="T3" fmla="*/ 2051 h 2316"/>
                  <a:gd name="T4" fmla="*/ 6 w 1442"/>
                  <a:gd name="T5" fmla="*/ 2090 h 2316"/>
                  <a:gd name="T6" fmla="*/ 15 w 1442"/>
                  <a:gd name="T7" fmla="*/ 2126 h 2316"/>
                  <a:gd name="T8" fmla="*/ 30 w 1442"/>
                  <a:gd name="T9" fmla="*/ 2161 h 2316"/>
                  <a:gd name="T10" fmla="*/ 49 w 1442"/>
                  <a:gd name="T11" fmla="*/ 2193 h 2316"/>
                  <a:gd name="T12" fmla="*/ 72 w 1442"/>
                  <a:gd name="T13" fmla="*/ 2221 h 2316"/>
                  <a:gd name="T14" fmla="*/ 98 w 1442"/>
                  <a:gd name="T15" fmla="*/ 2246 h 2316"/>
                  <a:gd name="T16" fmla="*/ 126 w 1442"/>
                  <a:gd name="T17" fmla="*/ 2267 h 2316"/>
                  <a:gd name="T18" fmla="*/ 157 w 1442"/>
                  <a:gd name="T19" fmla="*/ 2286 h 2316"/>
                  <a:gd name="T20" fmla="*/ 190 w 1442"/>
                  <a:gd name="T21" fmla="*/ 2299 h 2316"/>
                  <a:gd name="T22" fmla="*/ 226 w 1442"/>
                  <a:gd name="T23" fmla="*/ 2310 h 2316"/>
                  <a:gd name="T24" fmla="*/ 261 w 1442"/>
                  <a:gd name="T25" fmla="*/ 2314 h 2316"/>
                  <a:gd name="T26" fmla="*/ 298 w 1442"/>
                  <a:gd name="T27" fmla="*/ 2316 h 2316"/>
                  <a:gd name="T28" fmla="*/ 335 w 1442"/>
                  <a:gd name="T29" fmla="*/ 2311 h 2316"/>
                  <a:gd name="T30" fmla="*/ 372 w 1442"/>
                  <a:gd name="T31" fmla="*/ 2301 h 2316"/>
                  <a:gd name="T32" fmla="*/ 408 w 1442"/>
                  <a:gd name="T33" fmla="*/ 2286 h 2316"/>
                  <a:gd name="T34" fmla="*/ 448 w 1442"/>
                  <a:gd name="T35" fmla="*/ 2264 h 2316"/>
                  <a:gd name="T36" fmla="*/ 491 w 1442"/>
                  <a:gd name="T37" fmla="*/ 2235 h 2316"/>
                  <a:gd name="T38" fmla="*/ 530 w 1442"/>
                  <a:gd name="T39" fmla="*/ 2204 h 2316"/>
                  <a:gd name="T40" fmla="*/ 568 w 1442"/>
                  <a:gd name="T41" fmla="*/ 2171 h 2316"/>
                  <a:gd name="T42" fmla="*/ 603 w 1442"/>
                  <a:gd name="T43" fmla="*/ 2136 h 2316"/>
                  <a:gd name="T44" fmla="*/ 636 w 1442"/>
                  <a:gd name="T45" fmla="*/ 2099 h 2316"/>
                  <a:gd name="T46" fmla="*/ 666 w 1442"/>
                  <a:gd name="T47" fmla="*/ 2059 h 2316"/>
                  <a:gd name="T48" fmla="*/ 693 w 1442"/>
                  <a:gd name="T49" fmla="*/ 2019 h 2316"/>
                  <a:gd name="T50" fmla="*/ 718 w 1442"/>
                  <a:gd name="T51" fmla="*/ 1975 h 2316"/>
                  <a:gd name="T52" fmla="*/ 740 w 1442"/>
                  <a:gd name="T53" fmla="*/ 1931 h 2316"/>
                  <a:gd name="T54" fmla="*/ 759 w 1442"/>
                  <a:gd name="T55" fmla="*/ 1885 h 2316"/>
                  <a:gd name="T56" fmla="*/ 776 w 1442"/>
                  <a:gd name="T57" fmla="*/ 1838 h 2316"/>
                  <a:gd name="T58" fmla="*/ 789 w 1442"/>
                  <a:gd name="T59" fmla="*/ 1790 h 2316"/>
                  <a:gd name="T60" fmla="*/ 798 w 1442"/>
                  <a:gd name="T61" fmla="*/ 1740 h 2316"/>
                  <a:gd name="T62" fmla="*/ 806 w 1442"/>
                  <a:gd name="T63" fmla="*/ 1691 h 2316"/>
                  <a:gd name="T64" fmla="*/ 808 w 1442"/>
                  <a:gd name="T65" fmla="*/ 1640 h 2316"/>
                  <a:gd name="T66" fmla="*/ 809 w 1442"/>
                  <a:gd name="T67" fmla="*/ 1511 h 2316"/>
                  <a:gd name="T68" fmla="*/ 0 w 1442"/>
                  <a:gd name="T69" fmla="*/ 0 h 2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42" h="2316">
                    <a:moveTo>
                      <a:pt x="0" y="0"/>
                    </a:moveTo>
                    <a:lnTo>
                      <a:pt x="0" y="1601"/>
                    </a:lnTo>
                    <a:lnTo>
                      <a:pt x="0" y="2030"/>
                    </a:lnTo>
                    <a:lnTo>
                      <a:pt x="0" y="2051"/>
                    </a:lnTo>
                    <a:lnTo>
                      <a:pt x="2" y="2071"/>
                    </a:lnTo>
                    <a:lnTo>
                      <a:pt x="6" y="2090"/>
                    </a:lnTo>
                    <a:lnTo>
                      <a:pt x="10" y="2109"/>
                    </a:lnTo>
                    <a:lnTo>
                      <a:pt x="15" y="2126"/>
                    </a:lnTo>
                    <a:lnTo>
                      <a:pt x="22" y="2144"/>
                    </a:lnTo>
                    <a:lnTo>
                      <a:pt x="30" y="2161"/>
                    </a:lnTo>
                    <a:lnTo>
                      <a:pt x="39" y="2177"/>
                    </a:lnTo>
                    <a:lnTo>
                      <a:pt x="49" y="2193"/>
                    </a:lnTo>
                    <a:lnTo>
                      <a:pt x="60" y="2207"/>
                    </a:lnTo>
                    <a:lnTo>
                      <a:pt x="72" y="2221"/>
                    </a:lnTo>
                    <a:lnTo>
                      <a:pt x="85" y="2234"/>
                    </a:lnTo>
                    <a:lnTo>
                      <a:pt x="98" y="2246"/>
                    </a:lnTo>
                    <a:lnTo>
                      <a:pt x="112" y="2258"/>
                    </a:lnTo>
                    <a:lnTo>
                      <a:pt x="126" y="2267"/>
                    </a:lnTo>
                    <a:lnTo>
                      <a:pt x="142" y="2277"/>
                    </a:lnTo>
                    <a:lnTo>
                      <a:pt x="157" y="2286"/>
                    </a:lnTo>
                    <a:lnTo>
                      <a:pt x="174" y="2293"/>
                    </a:lnTo>
                    <a:lnTo>
                      <a:pt x="190" y="2299"/>
                    </a:lnTo>
                    <a:lnTo>
                      <a:pt x="208" y="2305"/>
                    </a:lnTo>
                    <a:lnTo>
                      <a:pt x="226" y="2310"/>
                    </a:lnTo>
                    <a:lnTo>
                      <a:pt x="243" y="2312"/>
                    </a:lnTo>
                    <a:lnTo>
                      <a:pt x="261" y="2314"/>
                    </a:lnTo>
                    <a:lnTo>
                      <a:pt x="279" y="2316"/>
                    </a:lnTo>
                    <a:lnTo>
                      <a:pt x="298" y="2316"/>
                    </a:lnTo>
                    <a:lnTo>
                      <a:pt x="317" y="2313"/>
                    </a:lnTo>
                    <a:lnTo>
                      <a:pt x="335" y="2311"/>
                    </a:lnTo>
                    <a:lnTo>
                      <a:pt x="353" y="2307"/>
                    </a:lnTo>
                    <a:lnTo>
                      <a:pt x="372" y="2301"/>
                    </a:lnTo>
                    <a:lnTo>
                      <a:pt x="390" y="2294"/>
                    </a:lnTo>
                    <a:lnTo>
                      <a:pt x="408" y="2286"/>
                    </a:lnTo>
                    <a:lnTo>
                      <a:pt x="426" y="2277"/>
                    </a:lnTo>
                    <a:lnTo>
                      <a:pt x="448" y="2264"/>
                    </a:lnTo>
                    <a:lnTo>
                      <a:pt x="469" y="2251"/>
                    </a:lnTo>
                    <a:lnTo>
                      <a:pt x="491" y="2235"/>
                    </a:lnTo>
                    <a:lnTo>
                      <a:pt x="511" y="2221"/>
                    </a:lnTo>
                    <a:lnTo>
                      <a:pt x="530" y="2204"/>
                    </a:lnTo>
                    <a:lnTo>
                      <a:pt x="550" y="2189"/>
                    </a:lnTo>
                    <a:lnTo>
                      <a:pt x="568" y="2171"/>
                    </a:lnTo>
                    <a:lnTo>
                      <a:pt x="585" y="2155"/>
                    </a:lnTo>
                    <a:lnTo>
                      <a:pt x="603" y="2136"/>
                    </a:lnTo>
                    <a:lnTo>
                      <a:pt x="620" y="2118"/>
                    </a:lnTo>
                    <a:lnTo>
                      <a:pt x="636" y="2099"/>
                    </a:lnTo>
                    <a:lnTo>
                      <a:pt x="652" y="2079"/>
                    </a:lnTo>
                    <a:lnTo>
                      <a:pt x="666" y="2059"/>
                    </a:lnTo>
                    <a:lnTo>
                      <a:pt x="680" y="2039"/>
                    </a:lnTo>
                    <a:lnTo>
                      <a:pt x="693" y="2019"/>
                    </a:lnTo>
                    <a:lnTo>
                      <a:pt x="706" y="1997"/>
                    </a:lnTo>
                    <a:lnTo>
                      <a:pt x="718" y="1975"/>
                    </a:lnTo>
                    <a:lnTo>
                      <a:pt x="730" y="1954"/>
                    </a:lnTo>
                    <a:lnTo>
                      <a:pt x="740" y="1931"/>
                    </a:lnTo>
                    <a:lnTo>
                      <a:pt x="750" y="1909"/>
                    </a:lnTo>
                    <a:lnTo>
                      <a:pt x="759" y="1885"/>
                    </a:lnTo>
                    <a:lnTo>
                      <a:pt x="768" y="1861"/>
                    </a:lnTo>
                    <a:lnTo>
                      <a:pt x="776" y="1838"/>
                    </a:lnTo>
                    <a:lnTo>
                      <a:pt x="782" y="1814"/>
                    </a:lnTo>
                    <a:lnTo>
                      <a:pt x="789" y="1790"/>
                    </a:lnTo>
                    <a:lnTo>
                      <a:pt x="794" y="1765"/>
                    </a:lnTo>
                    <a:lnTo>
                      <a:pt x="798" y="1740"/>
                    </a:lnTo>
                    <a:lnTo>
                      <a:pt x="802" y="1716"/>
                    </a:lnTo>
                    <a:lnTo>
                      <a:pt x="806" y="1691"/>
                    </a:lnTo>
                    <a:lnTo>
                      <a:pt x="807" y="1665"/>
                    </a:lnTo>
                    <a:lnTo>
                      <a:pt x="808" y="1640"/>
                    </a:lnTo>
                    <a:lnTo>
                      <a:pt x="809" y="1614"/>
                    </a:lnTo>
                    <a:lnTo>
                      <a:pt x="809" y="1511"/>
                    </a:lnTo>
                    <a:lnTo>
                      <a:pt x="1442" y="8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52" name="Freeform 74">
                <a:extLst>
                  <a:ext uri="{FF2B5EF4-FFF2-40B4-BE49-F238E27FC236}">
                    <a16:creationId xmlns:a16="http://schemas.microsoft.com/office/drawing/2014/main" id="{66D33B17-55CD-48DB-9C0C-EFCCC8D1F9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26338" y="2401888"/>
                <a:ext cx="846138" cy="1089025"/>
              </a:xfrm>
              <a:custGeom>
                <a:avLst/>
                <a:gdLst>
                  <a:gd name="T0" fmla="*/ 2993 w 3198"/>
                  <a:gd name="T1" fmla="*/ 11 h 4115"/>
                  <a:gd name="T2" fmla="*/ 2949 w 3198"/>
                  <a:gd name="T3" fmla="*/ 3 h 4115"/>
                  <a:gd name="T4" fmla="*/ 2903 w 3198"/>
                  <a:gd name="T5" fmla="*/ 1 h 4115"/>
                  <a:gd name="T6" fmla="*/ 2858 w 3198"/>
                  <a:gd name="T7" fmla="*/ 7 h 4115"/>
                  <a:gd name="T8" fmla="*/ 2812 w 3198"/>
                  <a:gd name="T9" fmla="*/ 23 h 4115"/>
                  <a:gd name="T10" fmla="*/ 2760 w 3198"/>
                  <a:gd name="T11" fmla="*/ 51 h 4115"/>
                  <a:gd name="T12" fmla="*/ 2696 w 3198"/>
                  <a:gd name="T13" fmla="*/ 96 h 4115"/>
                  <a:gd name="T14" fmla="*/ 2637 w 3198"/>
                  <a:gd name="T15" fmla="*/ 147 h 4115"/>
                  <a:gd name="T16" fmla="*/ 2582 w 3198"/>
                  <a:gd name="T17" fmla="*/ 201 h 4115"/>
                  <a:gd name="T18" fmla="*/ 2535 w 3198"/>
                  <a:gd name="T19" fmla="*/ 262 h 4115"/>
                  <a:gd name="T20" fmla="*/ 2493 w 3198"/>
                  <a:gd name="T21" fmla="*/ 327 h 4115"/>
                  <a:gd name="T22" fmla="*/ 2459 w 3198"/>
                  <a:gd name="T23" fmla="*/ 394 h 4115"/>
                  <a:gd name="T24" fmla="*/ 2431 w 3198"/>
                  <a:gd name="T25" fmla="*/ 466 h 4115"/>
                  <a:gd name="T26" fmla="*/ 2409 w 3198"/>
                  <a:gd name="T27" fmla="*/ 540 h 4115"/>
                  <a:gd name="T28" fmla="*/ 2395 w 3198"/>
                  <a:gd name="T29" fmla="*/ 617 h 4115"/>
                  <a:gd name="T30" fmla="*/ 2388 w 3198"/>
                  <a:gd name="T31" fmla="*/ 695 h 4115"/>
                  <a:gd name="T32" fmla="*/ 2388 w 3198"/>
                  <a:gd name="T33" fmla="*/ 824 h 4115"/>
                  <a:gd name="T34" fmla="*/ 2385 w 3198"/>
                  <a:gd name="T35" fmla="*/ 901 h 4115"/>
                  <a:gd name="T36" fmla="*/ 2373 w 3198"/>
                  <a:gd name="T37" fmla="*/ 975 h 4115"/>
                  <a:gd name="T38" fmla="*/ 2355 w 3198"/>
                  <a:gd name="T39" fmla="*/ 1048 h 4115"/>
                  <a:gd name="T40" fmla="*/ 2329 w 3198"/>
                  <a:gd name="T41" fmla="*/ 1119 h 4115"/>
                  <a:gd name="T42" fmla="*/ 2297 w 3198"/>
                  <a:gd name="T43" fmla="*/ 1185 h 4115"/>
                  <a:gd name="T44" fmla="*/ 2259 w 3198"/>
                  <a:gd name="T45" fmla="*/ 1249 h 4115"/>
                  <a:gd name="T46" fmla="*/ 2215 w 3198"/>
                  <a:gd name="T47" fmla="*/ 1309 h 4115"/>
                  <a:gd name="T48" fmla="*/ 2164 w 3198"/>
                  <a:gd name="T49" fmla="*/ 1365 h 4115"/>
                  <a:gd name="T50" fmla="*/ 2109 w 3198"/>
                  <a:gd name="T51" fmla="*/ 1414 h 4115"/>
                  <a:gd name="T52" fmla="*/ 2048 w 3198"/>
                  <a:gd name="T53" fmla="*/ 1461 h 4115"/>
                  <a:gd name="T54" fmla="*/ 1980 w 3198"/>
                  <a:gd name="T55" fmla="*/ 1501 h 4115"/>
                  <a:gd name="T56" fmla="*/ 1904 w 3198"/>
                  <a:gd name="T57" fmla="*/ 1538 h 4115"/>
                  <a:gd name="T58" fmla="*/ 1825 w 3198"/>
                  <a:gd name="T59" fmla="*/ 1565 h 4115"/>
                  <a:gd name="T60" fmla="*/ 1743 w 3198"/>
                  <a:gd name="T61" fmla="*/ 1585 h 4115"/>
                  <a:gd name="T62" fmla="*/ 1661 w 3198"/>
                  <a:gd name="T63" fmla="*/ 1598 h 4115"/>
                  <a:gd name="T64" fmla="*/ 1579 w 3198"/>
                  <a:gd name="T65" fmla="*/ 1601 h 4115"/>
                  <a:gd name="T66" fmla="*/ 1496 w 3198"/>
                  <a:gd name="T67" fmla="*/ 1598 h 4115"/>
                  <a:gd name="T68" fmla="*/ 1413 w 3198"/>
                  <a:gd name="T69" fmla="*/ 1585 h 4115"/>
                  <a:gd name="T70" fmla="*/ 1332 w 3198"/>
                  <a:gd name="T71" fmla="*/ 1565 h 4115"/>
                  <a:gd name="T72" fmla="*/ 1253 w 3198"/>
                  <a:gd name="T73" fmla="*/ 1538 h 4115"/>
                  <a:gd name="T74" fmla="*/ 1176 w 3198"/>
                  <a:gd name="T75" fmla="*/ 1501 h 4115"/>
                  <a:gd name="T76" fmla="*/ 0 w 3198"/>
                  <a:gd name="T77" fmla="*/ 2259 h 4115"/>
                  <a:gd name="T78" fmla="*/ 3196 w 3198"/>
                  <a:gd name="T79" fmla="*/ 255 h 4115"/>
                  <a:gd name="T80" fmla="*/ 3185 w 3198"/>
                  <a:gd name="T81" fmla="*/ 191 h 4115"/>
                  <a:gd name="T82" fmla="*/ 3159 w 3198"/>
                  <a:gd name="T83" fmla="*/ 134 h 4115"/>
                  <a:gd name="T84" fmla="*/ 3121 w 3198"/>
                  <a:gd name="T85" fmla="*/ 87 h 4115"/>
                  <a:gd name="T86" fmla="*/ 3075 w 3198"/>
                  <a:gd name="T87" fmla="*/ 47 h 4115"/>
                  <a:gd name="T88" fmla="*/ 3021 w 3198"/>
                  <a:gd name="T89" fmla="*/ 19 h 4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98" h="4115">
                    <a:moveTo>
                      <a:pt x="3021" y="19"/>
                    </a:moveTo>
                    <a:lnTo>
                      <a:pt x="3007" y="14"/>
                    </a:lnTo>
                    <a:lnTo>
                      <a:pt x="2993" y="11"/>
                    </a:lnTo>
                    <a:lnTo>
                      <a:pt x="2979" y="7"/>
                    </a:lnTo>
                    <a:lnTo>
                      <a:pt x="2963" y="4"/>
                    </a:lnTo>
                    <a:lnTo>
                      <a:pt x="2949" y="3"/>
                    </a:lnTo>
                    <a:lnTo>
                      <a:pt x="2934" y="1"/>
                    </a:lnTo>
                    <a:lnTo>
                      <a:pt x="2918" y="0"/>
                    </a:lnTo>
                    <a:lnTo>
                      <a:pt x="2903" y="1"/>
                    </a:lnTo>
                    <a:lnTo>
                      <a:pt x="2888" y="3"/>
                    </a:lnTo>
                    <a:lnTo>
                      <a:pt x="2873" y="5"/>
                    </a:lnTo>
                    <a:lnTo>
                      <a:pt x="2858" y="7"/>
                    </a:lnTo>
                    <a:lnTo>
                      <a:pt x="2843" y="12"/>
                    </a:lnTo>
                    <a:lnTo>
                      <a:pt x="2827" y="17"/>
                    </a:lnTo>
                    <a:lnTo>
                      <a:pt x="2812" y="23"/>
                    </a:lnTo>
                    <a:lnTo>
                      <a:pt x="2798" y="30"/>
                    </a:lnTo>
                    <a:lnTo>
                      <a:pt x="2782" y="38"/>
                    </a:lnTo>
                    <a:lnTo>
                      <a:pt x="2760" y="51"/>
                    </a:lnTo>
                    <a:lnTo>
                      <a:pt x="2737" y="65"/>
                    </a:lnTo>
                    <a:lnTo>
                      <a:pt x="2716" y="81"/>
                    </a:lnTo>
                    <a:lnTo>
                      <a:pt x="2696" y="96"/>
                    </a:lnTo>
                    <a:lnTo>
                      <a:pt x="2675" y="113"/>
                    </a:lnTo>
                    <a:lnTo>
                      <a:pt x="2656" y="129"/>
                    </a:lnTo>
                    <a:lnTo>
                      <a:pt x="2637" y="147"/>
                    </a:lnTo>
                    <a:lnTo>
                      <a:pt x="2618" y="165"/>
                    </a:lnTo>
                    <a:lnTo>
                      <a:pt x="2600" y="182"/>
                    </a:lnTo>
                    <a:lnTo>
                      <a:pt x="2582" y="201"/>
                    </a:lnTo>
                    <a:lnTo>
                      <a:pt x="2566" y="221"/>
                    </a:lnTo>
                    <a:lnTo>
                      <a:pt x="2550" y="242"/>
                    </a:lnTo>
                    <a:lnTo>
                      <a:pt x="2535" y="262"/>
                    </a:lnTo>
                    <a:lnTo>
                      <a:pt x="2521" y="283"/>
                    </a:lnTo>
                    <a:lnTo>
                      <a:pt x="2506" y="304"/>
                    </a:lnTo>
                    <a:lnTo>
                      <a:pt x="2493" y="327"/>
                    </a:lnTo>
                    <a:lnTo>
                      <a:pt x="2482" y="349"/>
                    </a:lnTo>
                    <a:lnTo>
                      <a:pt x="2470" y="372"/>
                    </a:lnTo>
                    <a:lnTo>
                      <a:pt x="2459" y="394"/>
                    </a:lnTo>
                    <a:lnTo>
                      <a:pt x="2448" y="418"/>
                    </a:lnTo>
                    <a:lnTo>
                      <a:pt x="2439" y="442"/>
                    </a:lnTo>
                    <a:lnTo>
                      <a:pt x="2431" y="466"/>
                    </a:lnTo>
                    <a:lnTo>
                      <a:pt x="2422" y="490"/>
                    </a:lnTo>
                    <a:lnTo>
                      <a:pt x="2415" y="515"/>
                    </a:lnTo>
                    <a:lnTo>
                      <a:pt x="2409" y="540"/>
                    </a:lnTo>
                    <a:lnTo>
                      <a:pt x="2404" y="566"/>
                    </a:lnTo>
                    <a:lnTo>
                      <a:pt x="2399" y="591"/>
                    </a:lnTo>
                    <a:lnTo>
                      <a:pt x="2395" y="617"/>
                    </a:lnTo>
                    <a:lnTo>
                      <a:pt x="2392" y="643"/>
                    </a:lnTo>
                    <a:lnTo>
                      <a:pt x="2389" y="669"/>
                    </a:lnTo>
                    <a:lnTo>
                      <a:pt x="2388" y="695"/>
                    </a:lnTo>
                    <a:lnTo>
                      <a:pt x="2388" y="721"/>
                    </a:lnTo>
                    <a:lnTo>
                      <a:pt x="2388" y="746"/>
                    </a:lnTo>
                    <a:lnTo>
                      <a:pt x="2388" y="824"/>
                    </a:lnTo>
                    <a:lnTo>
                      <a:pt x="2387" y="850"/>
                    </a:lnTo>
                    <a:lnTo>
                      <a:pt x="2386" y="875"/>
                    </a:lnTo>
                    <a:lnTo>
                      <a:pt x="2385" y="901"/>
                    </a:lnTo>
                    <a:lnTo>
                      <a:pt x="2381" y="926"/>
                    </a:lnTo>
                    <a:lnTo>
                      <a:pt x="2377" y="950"/>
                    </a:lnTo>
                    <a:lnTo>
                      <a:pt x="2373" y="975"/>
                    </a:lnTo>
                    <a:lnTo>
                      <a:pt x="2368" y="1000"/>
                    </a:lnTo>
                    <a:lnTo>
                      <a:pt x="2361" y="1024"/>
                    </a:lnTo>
                    <a:lnTo>
                      <a:pt x="2355" y="1048"/>
                    </a:lnTo>
                    <a:lnTo>
                      <a:pt x="2347" y="1071"/>
                    </a:lnTo>
                    <a:lnTo>
                      <a:pt x="2338" y="1095"/>
                    </a:lnTo>
                    <a:lnTo>
                      <a:pt x="2329" y="1119"/>
                    </a:lnTo>
                    <a:lnTo>
                      <a:pt x="2319" y="1141"/>
                    </a:lnTo>
                    <a:lnTo>
                      <a:pt x="2309" y="1164"/>
                    </a:lnTo>
                    <a:lnTo>
                      <a:pt x="2297" y="1185"/>
                    </a:lnTo>
                    <a:lnTo>
                      <a:pt x="2285" y="1207"/>
                    </a:lnTo>
                    <a:lnTo>
                      <a:pt x="2272" y="1229"/>
                    </a:lnTo>
                    <a:lnTo>
                      <a:pt x="2259" y="1249"/>
                    </a:lnTo>
                    <a:lnTo>
                      <a:pt x="2245" y="1269"/>
                    </a:lnTo>
                    <a:lnTo>
                      <a:pt x="2231" y="1289"/>
                    </a:lnTo>
                    <a:lnTo>
                      <a:pt x="2215" y="1309"/>
                    </a:lnTo>
                    <a:lnTo>
                      <a:pt x="2199" y="1328"/>
                    </a:lnTo>
                    <a:lnTo>
                      <a:pt x="2182" y="1346"/>
                    </a:lnTo>
                    <a:lnTo>
                      <a:pt x="2164" y="1365"/>
                    </a:lnTo>
                    <a:lnTo>
                      <a:pt x="2147" y="1381"/>
                    </a:lnTo>
                    <a:lnTo>
                      <a:pt x="2129" y="1399"/>
                    </a:lnTo>
                    <a:lnTo>
                      <a:pt x="2109" y="1414"/>
                    </a:lnTo>
                    <a:lnTo>
                      <a:pt x="2090" y="1431"/>
                    </a:lnTo>
                    <a:lnTo>
                      <a:pt x="2070" y="1445"/>
                    </a:lnTo>
                    <a:lnTo>
                      <a:pt x="2048" y="1461"/>
                    </a:lnTo>
                    <a:lnTo>
                      <a:pt x="2027" y="1474"/>
                    </a:lnTo>
                    <a:lnTo>
                      <a:pt x="2005" y="1487"/>
                    </a:lnTo>
                    <a:lnTo>
                      <a:pt x="1980" y="1501"/>
                    </a:lnTo>
                    <a:lnTo>
                      <a:pt x="1955" y="1514"/>
                    </a:lnTo>
                    <a:lnTo>
                      <a:pt x="1929" y="1526"/>
                    </a:lnTo>
                    <a:lnTo>
                      <a:pt x="1904" y="1538"/>
                    </a:lnTo>
                    <a:lnTo>
                      <a:pt x="1877" y="1547"/>
                    </a:lnTo>
                    <a:lnTo>
                      <a:pt x="1851" y="1556"/>
                    </a:lnTo>
                    <a:lnTo>
                      <a:pt x="1825" y="1565"/>
                    </a:lnTo>
                    <a:lnTo>
                      <a:pt x="1798" y="1573"/>
                    </a:lnTo>
                    <a:lnTo>
                      <a:pt x="1770" y="1580"/>
                    </a:lnTo>
                    <a:lnTo>
                      <a:pt x="1743" y="1585"/>
                    </a:lnTo>
                    <a:lnTo>
                      <a:pt x="1716" y="1591"/>
                    </a:lnTo>
                    <a:lnTo>
                      <a:pt x="1689" y="1594"/>
                    </a:lnTo>
                    <a:lnTo>
                      <a:pt x="1661" y="1598"/>
                    </a:lnTo>
                    <a:lnTo>
                      <a:pt x="1633" y="1600"/>
                    </a:lnTo>
                    <a:lnTo>
                      <a:pt x="1606" y="1601"/>
                    </a:lnTo>
                    <a:lnTo>
                      <a:pt x="1579" y="1601"/>
                    </a:lnTo>
                    <a:lnTo>
                      <a:pt x="1550" y="1601"/>
                    </a:lnTo>
                    <a:lnTo>
                      <a:pt x="1523" y="1600"/>
                    </a:lnTo>
                    <a:lnTo>
                      <a:pt x="1496" y="1598"/>
                    </a:lnTo>
                    <a:lnTo>
                      <a:pt x="1467" y="1594"/>
                    </a:lnTo>
                    <a:lnTo>
                      <a:pt x="1440" y="1591"/>
                    </a:lnTo>
                    <a:lnTo>
                      <a:pt x="1413" y="1585"/>
                    </a:lnTo>
                    <a:lnTo>
                      <a:pt x="1386" y="1580"/>
                    </a:lnTo>
                    <a:lnTo>
                      <a:pt x="1358" y="1573"/>
                    </a:lnTo>
                    <a:lnTo>
                      <a:pt x="1332" y="1565"/>
                    </a:lnTo>
                    <a:lnTo>
                      <a:pt x="1305" y="1556"/>
                    </a:lnTo>
                    <a:lnTo>
                      <a:pt x="1279" y="1547"/>
                    </a:lnTo>
                    <a:lnTo>
                      <a:pt x="1253" y="1538"/>
                    </a:lnTo>
                    <a:lnTo>
                      <a:pt x="1227" y="1526"/>
                    </a:lnTo>
                    <a:lnTo>
                      <a:pt x="1201" y="1514"/>
                    </a:lnTo>
                    <a:lnTo>
                      <a:pt x="1176" y="1501"/>
                    </a:lnTo>
                    <a:lnTo>
                      <a:pt x="1151" y="1487"/>
                    </a:lnTo>
                    <a:lnTo>
                      <a:pt x="0" y="823"/>
                    </a:lnTo>
                    <a:lnTo>
                      <a:pt x="0" y="2259"/>
                    </a:lnTo>
                    <a:lnTo>
                      <a:pt x="3198" y="4115"/>
                    </a:lnTo>
                    <a:lnTo>
                      <a:pt x="3198" y="277"/>
                    </a:lnTo>
                    <a:lnTo>
                      <a:pt x="3196" y="255"/>
                    </a:lnTo>
                    <a:lnTo>
                      <a:pt x="3194" y="233"/>
                    </a:lnTo>
                    <a:lnTo>
                      <a:pt x="3191" y="212"/>
                    </a:lnTo>
                    <a:lnTo>
                      <a:pt x="3185" y="191"/>
                    </a:lnTo>
                    <a:lnTo>
                      <a:pt x="3176" y="171"/>
                    </a:lnTo>
                    <a:lnTo>
                      <a:pt x="3168" y="153"/>
                    </a:lnTo>
                    <a:lnTo>
                      <a:pt x="3159" y="134"/>
                    </a:lnTo>
                    <a:lnTo>
                      <a:pt x="3147" y="117"/>
                    </a:lnTo>
                    <a:lnTo>
                      <a:pt x="3135" y="101"/>
                    </a:lnTo>
                    <a:lnTo>
                      <a:pt x="3121" y="87"/>
                    </a:lnTo>
                    <a:lnTo>
                      <a:pt x="3107" y="72"/>
                    </a:lnTo>
                    <a:lnTo>
                      <a:pt x="3091" y="59"/>
                    </a:lnTo>
                    <a:lnTo>
                      <a:pt x="3075" y="47"/>
                    </a:lnTo>
                    <a:lnTo>
                      <a:pt x="3057" y="37"/>
                    </a:lnTo>
                    <a:lnTo>
                      <a:pt x="3039" y="27"/>
                    </a:lnTo>
                    <a:lnTo>
                      <a:pt x="3021" y="19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53" name="Freeform 75">
                <a:extLst>
                  <a:ext uri="{FF2B5EF4-FFF2-40B4-BE49-F238E27FC236}">
                    <a16:creationId xmlns:a16="http://schemas.microsoft.com/office/drawing/2014/main" id="{C04217B2-EF41-47AB-BAB7-1075F72113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66100" y="2498725"/>
                <a:ext cx="50800" cy="38100"/>
              </a:xfrm>
              <a:custGeom>
                <a:avLst/>
                <a:gdLst>
                  <a:gd name="T0" fmla="*/ 17 w 191"/>
                  <a:gd name="T1" fmla="*/ 70 h 143"/>
                  <a:gd name="T2" fmla="*/ 12 w 191"/>
                  <a:gd name="T3" fmla="*/ 65 h 143"/>
                  <a:gd name="T4" fmla="*/ 7 w 191"/>
                  <a:gd name="T5" fmla="*/ 60 h 143"/>
                  <a:gd name="T6" fmla="*/ 3 w 191"/>
                  <a:gd name="T7" fmla="*/ 54 h 143"/>
                  <a:gd name="T8" fmla="*/ 1 w 191"/>
                  <a:gd name="T9" fmla="*/ 47 h 143"/>
                  <a:gd name="T10" fmla="*/ 0 w 191"/>
                  <a:gd name="T11" fmla="*/ 40 h 143"/>
                  <a:gd name="T12" fmla="*/ 0 w 191"/>
                  <a:gd name="T13" fmla="*/ 33 h 143"/>
                  <a:gd name="T14" fmla="*/ 1 w 191"/>
                  <a:gd name="T15" fmla="*/ 26 h 143"/>
                  <a:gd name="T16" fmla="*/ 4 w 191"/>
                  <a:gd name="T17" fmla="*/ 19 h 143"/>
                  <a:gd name="T18" fmla="*/ 8 w 191"/>
                  <a:gd name="T19" fmla="*/ 12 h 143"/>
                  <a:gd name="T20" fmla="*/ 14 w 191"/>
                  <a:gd name="T21" fmla="*/ 7 h 143"/>
                  <a:gd name="T22" fmla="*/ 20 w 191"/>
                  <a:gd name="T23" fmla="*/ 3 h 143"/>
                  <a:gd name="T24" fmla="*/ 27 w 191"/>
                  <a:gd name="T25" fmla="*/ 1 h 143"/>
                  <a:gd name="T26" fmla="*/ 34 w 191"/>
                  <a:gd name="T27" fmla="*/ 0 h 143"/>
                  <a:gd name="T28" fmla="*/ 41 w 191"/>
                  <a:gd name="T29" fmla="*/ 0 h 143"/>
                  <a:gd name="T30" fmla="*/ 48 w 191"/>
                  <a:gd name="T31" fmla="*/ 1 h 143"/>
                  <a:gd name="T32" fmla="*/ 55 w 191"/>
                  <a:gd name="T33" fmla="*/ 5 h 143"/>
                  <a:gd name="T34" fmla="*/ 17 w 191"/>
                  <a:gd name="T35" fmla="*/ 70 h 143"/>
                  <a:gd name="T36" fmla="*/ 55 w 191"/>
                  <a:gd name="T37" fmla="*/ 5 h 143"/>
                  <a:gd name="T38" fmla="*/ 173 w 191"/>
                  <a:gd name="T39" fmla="*/ 72 h 143"/>
                  <a:gd name="T40" fmla="*/ 136 w 191"/>
                  <a:gd name="T41" fmla="*/ 137 h 143"/>
                  <a:gd name="T42" fmla="*/ 17 w 191"/>
                  <a:gd name="T43" fmla="*/ 70 h 143"/>
                  <a:gd name="T44" fmla="*/ 55 w 191"/>
                  <a:gd name="T45" fmla="*/ 5 h 143"/>
                  <a:gd name="T46" fmla="*/ 173 w 191"/>
                  <a:gd name="T47" fmla="*/ 72 h 143"/>
                  <a:gd name="T48" fmla="*/ 180 w 191"/>
                  <a:gd name="T49" fmla="*/ 77 h 143"/>
                  <a:gd name="T50" fmla="*/ 184 w 191"/>
                  <a:gd name="T51" fmla="*/ 82 h 143"/>
                  <a:gd name="T52" fmla="*/ 188 w 191"/>
                  <a:gd name="T53" fmla="*/ 89 h 143"/>
                  <a:gd name="T54" fmla="*/ 190 w 191"/>
                  <a:gd name="T55" fmla="*/ 95 h 143"/>
                  <a:gd name="T56" fmla="*/ 191 w 191"/>
                  <a:gd name="T57" fmla="*/ 102 h 143"/>
                  <a:gd name="T58" fmla="*/ 191 w 191"/>
                  <a:gd name="T59" fmla="*/ 110 h 143"/>
                  <a:gd name="T60" fmla="*/ 190 w 191"/>
                  <a:gd name="T61" fmla="*/ 117 h 143"/>
                  <a:gd name="T62" fmla="*/ 187 w 191"/>
                  <a:gd name="T63" fmla="*/ 124 h 143"/>
                  <a:gd name="T64" fmla="*/ 182 w 191"/>
                  <a:gd name="T65" fmla="*/ 130 h 143"/>
                  <a:gd name="T66" fmla="*/ 177 w 191"/>
                  <a:gd name="T67" fmla="*/ 135 h 143"/>
                  <a:gd name="T68" fmla="*/ 171 w 191"/>
                  <a:gd name="T69" fmla="*/ 138 h 143"/>
                  <a:gd name="T70" fmla="*/ 164 w 191"/>
                  <a:gd name="T71" fmla="*/ 142 h 143"/>
                  <a:gd name="T72" fmla="*/ 157 w 191"/>
                  <a:gd name="T73" fmla="*/ 143 h 143"/>
                  <a:gd name="T74" fmla="*/ 150 w 191"/>
                  <a:gd name="T75" fmla="*/ 142 h 143"/>
                  <a:gd name="T76" fmla="*/ 143 w 191"/>
                  <a:gd name="T77" fmla="*/ 141 h 143"/>
                  <a:gd name="T78" fmla="*/ 136 w 191"/>
                  <a:gd name="T79" fmla="*/ 137 h 143"/>
                  <a:gd name="T80" fmla="*/ 173 w 191"/>
                  <a:gd name="T81" fmla="*/ 72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91" h="143">
                    <a:moveTo>
                      <a:pt x="17" y="70"/>
                    </a:moveTo>
                    <a:lnTo>
                      <a:pt x="12" y="65"/>
                    </a:lnTo>
                    <a:lnTo>
                      <a:pt x="7" y="60"/>
                    </a:lnTo>
                    <a:lnTo>
                      <a:pt x="3" y="54"/>
                    </a:lnTo>
                    <a:lnTo>
                      <a:pt x="1" y="47"/>
                    </a:lnTo>
                    <a:lnTo>
                      <a:pt x="0" y="40"/>
                    </a:lnTo>
                    <a:lnTo>
                      <a:pt x="0" y="33"/>
                    </a:lnTo>
                    <a:lnTo>
                      <a:pt x="1" y="26"/>
                    </a:lnTo>
                    <a:lnTo>
                      <a:pt x="4" y="19"/>
                    </a:lnTo>
                    <a:lnTo>
                      <a:pt x="8" y="12"/>
                    </a:lnTo>
                    <a:lnTo>
                      <a:pt x="14" y="7"/>
                    </a:lnTo>
                    <a:lnTo>
                      <a:pt x="20" y="3"/>
                    </a:lnTo>
                    <a:lnTo>
                      <a:pt x="27" y="1"/>
                    </a:lnTo>
                    <a:lnTo>
                      <a:pt x="34" y="0"/>
                    </a:lnTo>
                    <a:lnTo>
                      <a:pt x="41" y="0"/>
                    </a:lnTo>
                    <a:lnTo>
                      <a:pt x="48" y="1"/>
                    </a:lnTo>
                    <a:lnTo>
                      <a:pt x="55" y="5"/>
                    </a:lnTo>
                    <a:lnTo>
                      <a:pt x="17" y="70"/>
                    </a:lnTo>
                    <a:close/>
                    <a:moveTo>
                      <a:pt x="55" y="5"/>
                    </a:moveTo>
                    <a:lnTo>
                      <a:pt x="173" y="72"/>
                    </a:lnTo>
                    <a:lnTo>
                      <a:pt x="136" y="137"/>
                    </a:lnTo>
                    <a:lnTo>
                      <a:pt x="17" y="70"/>
                    </a:lnTo>
                    <a:lnTo>
                      <a:pt x="55" y="5"/>
                    </a:lnTo>
                    <a:close/>
                    <a:moveTo>
                      <a:pt x="173" y="72"/>
                    </a:moveTo>
                    <a:lnTo>
                      <a:pt x="180" y="77"/>
                    </a:lnTo>
                    <a:lnTo>
                      <a:pt x="184" y="82"/>
                    </a:lnTo>
                    <a:lnTo>
                      <a:pt x="188" y="89"/>
                    </a:lnTo>
                    <a:lnTo>
                      <a:pt x="190" y="95"/>
                    </a:lnTo>
                    <a:lnTo>
                      <a:pt x="191" y="102"/>
                    </a:lnTo>
                    <a:lnTo>
                      <a:pt x="191" y="110"/>
                    </a:lnTo>
                    <a:lnTo>
                      <a:pt x="190" y="117"/>
                    </a:lnTo>
                    <a:lnTo>
                      <a:pt x="187" y="124"/>
                    </a:lnTo>
                    <a:lnTo>
                      <a:pt x="182" y="130"/>
                    </a:lnTo>
                    <a:lnTo>
                      <a:pt x="177" y="135"/>
                    </a:lnTo>
                    <a:lnTo>
                      <a:pt x="171" y="138"/>
                    </a:lnTo>
                    <a:lnTo>
                      <a:pt x="164" y="142"/>
                    </a:lnTo>
                    <a:lnTo>
                      <a:pt x="157" y="143"/>
                    </a:lnTo>
                    <a:lnTo>
                      <a:pt x="150" y="142"/>
                    </a:lnTo>
                    <a:lnTo>
                      <a:pt x="143" y="141"/>
                    </a:lnTo>
                    <a:lnTo>
                      <a:pt x="136" y="137"/>
                    </a:lnTo>
                    <a:lnTo>
                      <a:pt x="173" y="72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54" name="Freeform 76">
                <a:extLst>
                  <a:ext uri="{FF2B5EF4-FFF2-40B4-BE49-F238E27FC236}">
                    <a16:creationId xmlns:a16="http://schemas.microsoft.com/office/drawing/2014/main" id="{E40C458F-3FF9-4C17-A240-9D47533444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48638" y="2622550"/>
                <a:ext cx="68263" cy="47625"/>
              </a:xfrm>
              <a:custGeom>
                <a:avLst/>
                <a:gdLst>
                  <a:gd name="T0" fmla="*/ 19 w 260"/>
                  <a:gd name="T1" fmla="*/ 70 h 182"/>
                  <a:gd name="T2" fmla="*/ 12 w 260"/>
                  <a:gd name="T3" fmla="*/ 66 h 182"/>
                  <a:gd name="T4" fmla="*/ 7 w 260"/>
                  <a:gd name="T5" fmla="*/ 61 h 182"/>
                  <a:gd name="T6" fmla="*/ 4 w 260"/>
                  <a:gd name="T7" fmla="*/ 55 h 182"/>
                  <a:gd name="T8" fmla="*/ 1 w 260"/>
                  <a:gd name="T9" fmla="*/ 47 h 182"/>
                  <a:gd name="T10" fmla="*/ 0 w 260"/>
                  <a:gd name="T11" fmla="*/ 40 h 182"/>
                  <a:gd name="T12" fmla="*/ 0 w 260"/>
                  <a:gd name="T13" fmla="*/ 33 h 182"/>
                  <a:gd name="T14" fmla="*/ 1 w 260"/>
                  <a:gd name="T15" fmla="*/ 26 h 182"/>
                  <a:gd name="T16" fmla="*/ 5 w 260"/>
                  <a:gd name="T17" fmla="*/ 19 h 182"/>
                  <a:gd name="T18" fmla="*/ 10 w 260"/>
                  <a:gd name="T19" fmla="*/ 13 h 182"/>
                  <a:gd name="T20" fmla="*/ 14 w 260"/>
                  <a:gd name="T21" fmla="*/ 7 h 182"/>
                  <a:gd name="T22" fmla="*/ 21 w 260"/>
                  <a:gd name="T23" fmla="*/ 4 h 182"/>
                  <a:gd name="T24" fmla="*/ 27 w 260"/>
                  <a:gd name="T25" fmla="*/ 1 h 182"/>
                  <a:gd name="T26" fmla="*/ 34 w 260"/>
                  <a:gd name="T27" fmla="*/ 0 h 182"/>
                  <a:gd name="T28" fmla="*/ 43 w 260"/>
                  <a:gd name="T29" fmla="*/ 0 h 182"/>
                  <a:gd name="T30" fmla="*/ 50 w 260"/>
                  <a:gd name="T31" fmla="*/ 3 h 182"/>
                  <a:gd name="T32" fmla="*/ 57 w 260"/>
                  <a:gd name="T33" fmla="*/ 5 h 182"/>
                  <a:gd name="T34" fmla="*/ 19 w 260"/>
                  <a:gd name="T35" fmla="*/ 70 h 182"/>
                  <a:gd name="T36" fmla="*/ 57 w 260"/>
                  <a:gd name="T37" fmla="*/ 5 h 182"/>
                  <a:gd name="T38" fmla="*/ 243 w 260"/>
                  <a:gd name="T39" fmla="*/ 113 h 182"/>
                  <a:gd name="T40" fmla="*/ 205 w 260"/>
                  <a:gd name="T41" fmla="*/ 178 h 182"/>
                  <a:gd name="T42" fmla="*/ 19 w 260"/>
                  <a:gd name="T43" fmla="*/ 70 h 182"/>
                  <a:gd name="T44" fmla="*/ 57 w 260"/>
                  <a:gd name="T45" fmla="*/ 5 h 182"/>
                  <a:gd name="T46" fmla="*/ 243 w 260"/>
                  <a:gd name="T47" fmla="*/ 113 h 182"/>
                  <a:gd name="T48" fmla="*/ 249 w 260"/>
                  <a:gd name="T49" fmla="*/ 117 h 182"/>
                  <a:gd name="T50" fmla="*/ 253 w 260"/>
                  <a:gd name="T51" fmla="*/ 122 h 182"/>
                  <a:gd name="T52" fmla="*/ 257 w 260"/>
                  <a:gd name="T53" fmla="*/ 128 h 182"/>
                  <a:gd name="T54" fmla="*/ 259 w 260"/>
                  <a:gd name="T55" fmla="*/ 135 h 182"/>
                  <a:gd name="T56" fmla="*/ 260 w 260"/>
                  <a:gd name="T57" fmla="*/ 142 h 182"/>
                  <a:gd name="T58" fmla="*/ 260 w 260"/>
                  <a:gd name="T59" fmla="*/ 149 h 182"/>
                  <a:gd name="T60" fmla="*/ 259 w 260"/>
                  <a:gd name="T61" fmla="*/ 158 h 182"/>
                  <a:gd name="T62" fmla="*/ 256 w 260"/>
                  <a:gd name="T63" fmla="*/ 163 h 182"/>
                  <a:gd name="T64" fmla="*/ 251 w 260"/>
                  <a:gd name="T65" fmla="*/ 171 h 182"/>
                  <a:gd name="T66" fmla="*/ 246 w 260"/>
                  <a:gd name="T67" fmla="*/ 175 h 182"/>
                  <a:gd name="T68" fmla="*/ 239 w 260"/>
                  <a:gd name="T69" fmla="*/ 179 h 182"/>
                  <a:gd name="T70" fmla="*/ 233 w 260"/>
                  <a:gd name="T71" fmla="*/ 181 h 182"/>
                  <a:gd name="T72" fmla="*/ 226 w 260"/>
                  <a:gd name="T73" fmla="*/ 182 h 182"/>
                  <a:gd name="T74" fmla="*/ 219 w 260"/>
                  <a:gd name="T75" fmla="*/ 182 h 182"/>
                  <a:gd name="T76" fmla="*/ 211 w 260"/>
                  <a:gd name="T77" fmla="*/ 181 h 182"/>
                  <a:gd name="T78" fmla="*/ 205 w 260"/>
                  <a:gd name="T79" fmla="*/ 178 h 182"/>
                  <a:gd name="T80" fmla="*/ 243 w 260"/>
                  <a:gd name="T81" fmla="*/ 113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60" h="182">
                    <a:moveTo>
                      <a:pt x="19" y="70"/>
                    </a:moveTo>
                    <a:lnTo>
                      <a:pt x="12" y="66"/>
                    </a:lnTo>
                    <a:lnTo>
                      <a:pt x="7" y="61"/>
                    </a:lnTo>
                    <a:lnTo>
                      <a:pt x="4" y="55"/>
                    </a:lnTo>
                    <a:lnTo>
                      <a:pt x="1" y="47"/>
                    </a:lnTo>
                    <a:lnTo>
                      <a:pt x="0" y="40"/>
                    </a:lnTo>
                    <a:lnTo>
                      <a:pt x="0" y="33"/>
                    </a:lnTo>
                    <a:lnTo>
                      <a:pt x="1" y="26"/>
                    </a:lnTo>
                    <a:lnTo>
                      <a:pt x="5" y="19"/>
                    </a:lnTo>
                    <a:lnTo>
                      <a:pt x="10" y="13"/>
                    </a:lnTo>
                    <a:lnTo>
                      <a:pt x="14" y="7"/>
                    </a:lnTo>
                    <a:lnTo>
                      <a:pt x="21" y="4"/>
                    </a:lnTo>
                    <a:lnTo>
                      <a:pt x="27" y="1"/>
                    </a:lnTo>
                    <a:lnTo>
                      <a:pt x="34" y="0"/>
                    </a:lnTo>
                    <a:lnTo>
                      <a:pt x="43" y="0"/>
                    </a:lnTo>
                    <a:lnTo>
                      <a:pt x="50" y="3"/>
                    </a:lnTo>
                    <a:lnTo>
                      <a:pt x="57" y="5"/>
                    </a:lnTo>
                    <a:lnTo>
                      <a:pt x="19" y="70"/>
                    </a:lnTo>
                    <a:close/>
                    <a:moveTo>
                      <a:pt x="57" y="5"/>
                    </a:moveTo>
                    <a:lnTo>
                      <a:pt x="243" y="113"/>
                    </a:lnTo>
                    <a:lnTo>
                      <a:pt x="205" y="178"/>
                    </a:lnTo>
                    <a:lnTo>
                      <a:pt x="19" y="70"/>
                    </a:lnTo>
                    <a:lnTo>
                      <a:pt x="57" y="5"/>
                    </a:lnTo>
                    <a:close/>
                    <a:moveTo>
                      <a:pt x="243" y="113"/>
                    </a:moveTo>
                    <a:lnTo>
                      <a:pt x="249" y="117"/>
                    </a:lnTo>
                    <a:lnTo>
                      <a:pt x="253" y="122"/>
                    </a:lnTo>
                    <a:lnTo>
                      <a:pt x="257" y="128"/>
                    </a:lnTo>
                    <a:lnTo>
                      <a:pt x="259" y="135"/>
                    </a:lnTo>
                    <a:lnTo>
                      <a:pt x="260" y="142"/>
                    </a:lnTo>
                    <a:lnTo>
                      <a:pt x="260" y="149"/>
                    </a:lnTo>
                    <a:lnTo>
                      <a:pt x="259" y="158"/>
                    </a:lnTo>
                    <a:lnTo>
                      <a:pt x="256" y="163"/>
                    </a:lnTo>
                    <a:lnTo>
                      <a:pt x="251" y="171"/>
                    </a:lnTo>
                    <a:lnTo>
                      <a:pt x="246" y="175"/>
                    </a:lnTo>
                    <a:lnTo>
                      <a:pt x="239" y="179"/>
                    </a:lnTo>
                    <a:lnTo>
                      <a:pt x="233" y="181"/>
                    </a:lnTo>
                    <a:lnTo>
                      <a:pt x="226" y="182"/>
                    </a:lnTo>
                    <a:lnTo>
                      <a:pt x="219" y="182"/>
                    </a:lnTo>
                    <a:lnTo>
                      <a:pt x="211" y="181"/>
                    </a:lnTo>
                    <a:lnTo>
                      <a:pt x="205" y="178"/>
                    </a:lnTo>
                    <a:lnTo>
                      <a:pt x="243" y="113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55" name="Freeform 77">
                <a:extLst>
                  <a:ext uri="{FF2B5EF4-FFF2-40B4-BE49-F238E27FC236}">
                    <a16:creationId xmlns:a16="http://schemas.microsoft.com/office/drawing/2014/main" id="{F5B79567-D202-4591-AB49-67B00FE387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07363" y="2732088"/>
                <a:ext cx="109538" cy="71438"/>
              </a:xfrm>
              <a:custGeom>
                <a:avLst/>
                <a:gdLst>
                  <a:gd name="T0" fmla="*/ 18 w 414"/>
                  <a:gd name="T1" fmla="*/ 71 h 272"/>
                  <a:gd name="T2" fmla="*/ 12 w 414"/>
                  <a:gd name="T3" fmla="*/ 66 h 272"/>
                  <a:gd name="T4" fmla="*/ 7 w 414"/>
                  <a:gd name="T5" fmla="*/ 61 h 272"/>
                  <a:gd name="T6" fmla="*/ 4 w 414"/>
                  <a:gd name="T7" fmla="*/ 54 h 272"/>
                  <a:gd name="T8" fmla="*/ 1 w 414"/>
                  <a:gd name="T9" fmla="*/ 48 h 272"/>
                  <a:gd name="T10" fmla="*/ 0 w 414"/>
                  <a:gd name="T11" fmla="*/ 41 h 272"/>
                  <a:gd name="T12" fmla="*/ 0 w 414"/>
                  <a:gd name="T13" fmla="*/ 33 h 272"/>
                  <a:gd name="T14" fmla="*/ 1 w 414"/>
                  <a:gd name="T15" fmla="*/ 26 h 272"/>
                  <a:gd name="T16" fmla="*/ 5 w 414"/>
                  <a:gd name="T17" fmla="*/ 19 h 272"/>
                  <a:gd name="T18" fmla="*/ 9 w 414"/>
                  <a:gd name="T19" fmla="*/ 13 h 272"/>
                  <a:gd name="T20" fmla="*/ 14 w 414"/>
                  <a:gd name="T21" fmla="*/ 8 h 272"/>
                  <a:gd name="T22" fmla="*/ 20 w 414"/>
                  <a:gd name="T23" fmla="*/ 4 h 272"/>
                  <a:gd name="T24" fmla="*/ 27 w 414"/>
                  <a:gd name="T25" fmla="*/ 2 h 272"/>
                  <a:gd name="T26" fmla="*/ 35 w 414"/>
                  <a:gd name="T27" fmla="*/ 0 h 272"/>
                  <a:gd name="T28" fmla="*/ 42 w 414"/>
                  <a:gd name="T29" fmla="*/ 1 h 272"/>
                  <a:gd name="T30" fmla="*/ 49 w 414"/>
                  <a:gd name="T31" fmla="*/ 2 h 272"/>
                  <a:gd name="T32" fmla="*/ 56 w 414"/>
                  <a:gd name="T33" fmla="*/ 6 h 272"/>
                  <a:gd name="T34" fmla="*/ 18 w 414"/>
                  <a:gd name="T35" fmla="*/ 71 h 272"/>
                  <a:gd name="T36" fmla="*/ 56 w 414"/>
                  <a:gd name="T37" fmla="*/ 6 h 272"/>
                  <a:gd name="T38" fmla="*/ 396 w 414"/>
                  <a:gd name="T39" fmla="*/ 201 h 272"/>
                  <a:gd name="T40" fmla="*/ 359 w 414"/>
                  <a:gd name="T41" fmla="*/ 267 h 272"/>
                  <a:gd name="T42" fmla="*/ 18 w 414"/>
                  <a:gd name="T43" fmla="*/ 71 h 272"/>
                  <a:gd name="T44" fmla="*/ 56 w 414"/>
                  <a:gd name="T45" fmla="*/ 6 h 272"/>
                  <a:gd name="T46" fmla="*/ 396 w 414"/>
                  <a:gd name="T47" fmla="*/ 201 h 272"/>
                  <a:gd name="T48" fmla="*/ 403 w 414"/>
                  <a:gd name="T49" fmla="*/ 206 h 272"/>
                  <a:gd name="T50" fmla="*/ 407 w 414"/>
                  <a:gd name="T51" fmla="*/ 212 h 272"/>
                  <a:gd name="T52" fmla="*/ 411 w 414"/>
                  <a:gd name="T53" fmla="*/ 218 h 272"/>
                  <a:gd name="T54" fmla="*/ 413 w 414"/>
                  <a:gd name="T55" fmla="*/ 225 h 272"/>
                  <a:gd name="T56" fmla="*/ 414 w 414"/>
                  <a:gd name="T57" fmla="*/ 232 h 272"/>
                  <a:gd name="T58" fmla="*/ 414 w 414"/>
                  <a:gd name="T59" fmla="*/ 239 h 272"/>
                  <a:gd name="T60" fmla="*/ 413 w 414"/>
                  <a:gd name="T61" fmla="*/ 246 h 272"/>
                  <a:gd name="T62" fmla="*/ 410 w 414"/>
                  <a:gd name="T63" fmla="*/ 253 h 272"/>
                  <a:gd name="T64" fmla="*/ 405 w 414"/>
                  <a:gd name="T65" fmla="*/ 259 h 272"/>
                  <a:gd name="T66" fmla="*/ 400 w 414"/>
                  <a:gd name="T67" fmla="*/ 264 h 272"/>
                  <a:gd name="T68" fmla="*/ 394 w 414"/>
                  <a:gd name="T69" fmla="*/ 268 h 272"/>
                  <a:gd name="T70" fmla="*/ 387 w 414"/>
                  <a:gd name="T71" fmla="*/ 271 h 272"/>
                  <a:gd name="T72" fmla="*/ 380 w 414"/>
                  <a:gd name="T73" fmla="*/ 272 h 272"/>
                  <a:gd name="T74" fmla="*/ 373 w 414"/>
                  <a:gd name="T75" fmla="*/ 272 h 272"/>
                  <a:gd name="T76" fmla="*/ 366 w 414"/>
                  <a:gd name="T77" fmla="*/ 270 h 272"/>
                  <a:gd name="T78" fmla="*/ 359 w 414"/>
                  <a:gd name="T79" fmla="*/ 267 h 272"/>
                  <a:gd name="T80" fmla="*/ 396 w 414"/>
                  <a:gd name="T81" fmla="*/ 20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14" h="272">
                    <a:moveTo>
                      <a:pt x="18" y="71"/>
                    </a:moveTo>
                    <a:lnTo>
                      <a:pt x="12" y="66"/>
                    </a:lnTo>
                    <a:lnTo>
                      <a:pt x="7" y="61"/>
                    </a:lnTo>
                    <a:lnTo>
                      <a:pt x="4" y="54"/>
                    </a:lnTo>
                    <a:lnTo>
                      <a:pt x="1" y="4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1" y="26"/>
                    </a:lnTo>
                    <a:lnTo>
                      <a:pt x="5" y="19"/>
                    </a:lnTo>
                    <a:lnTo>
                      <a:pt x="9" y="13"/>
                    </a:lnTo>
                    <a:lnTo>
                      <a:pt x="14" y="8"/>
                    </a:lnTo>
                    <a:lnTo>
                      <a:pt x="20" y="4"/>
                    </a:lnTo>
                    <a:lnTo>
                      <a:pt x="27" y="2"/>
                    </a:lnTo>
                    <a:lnTo>
                      <a:pt x="35" y="0"/>
                    </a:lnTo>
                    <a:lnTo>
                      <a:pt x="42" y="1"/>
                    </a:lnTo>
                    <a:lnTo>
                      <a:pt x="49" y="2"/>
                    </a:lnTo>
                    <a:lnTo>
                      <a:pt x="56" y="6"/>
                    </a:lnTo>
                    <a:lnTo>
                      <a:pt x="18" y="71"/>
                    </a:lnTo>
                    <a:close/>
                    <a:moveTo>
                      <a:pt x="56" y="6"/>
                    </a:moveTo>
                    <a:lnTo>
                      <a:pt x="396" y="201"/>
                    </a:lnTo>
                    <a:lnTo>
                      <a:pt x="359" y="267"/>
                    </a:lnTo>
                    <a:lnTo>
                      <a:pt x="18" y="71"/>
                    </a:lnTo>
                    <a:lnTo>
                      <a:pt x="56" y="6"/>
                    </a:lnTo>
                    <a:close/>
                    <a:moveTo>
                      <a:pt x="396" y="201"/>
                    </a:moveTo>
                    <a:lnTo>
                      <a:pt x="403" y="206"/>
                    </a:lnTo>
                    <a:lnTo>
                      <a:pt x="407" y="212"/>
                    </a:lnTo>
                    <a:lnTo>
                      <a:pt x="411" y="218"/>
                    </a:lnTo>
                    <a:lnTo>
                      <a:pt x="413" y="225"/>
                    </a:lnTo>
                    <a:lnTo>
                      <a:pt x="414" y="232"/>
                    </a:lnTo>
                    <a:lnTo>
                      <a:pt x="414" y="239"/>
                    </a:lnTo>
                    <a:lnTo>
                      <a:pt x="413" y="246"/>
                    </a:lnTo>
                    <a:lnTo>
                      <a:pt x="410" y="253"/>
                    </a:lnTo>
                    <a:lnTo>
                      <a:pt x="405" y="259"/>
                    </a:lnTo>
                    <a:lnTo>
                      <a:pt x="400" y="264"/>
                    </a:lnTo>
                    <a:lnTo>
                      <a:pt x="394" y="268"/>
                    </a:lnTo>
                    <a:lnTo>
                      <a:pt x="387" y="271"/>
                    </a:lnTo>
                    <a:lnTo>
                      <a:pt x="380" y="272"/>
                    </a:lnTo>
                    <a:lnTo>
                      <a:pt x="373" y="272"/>
                    </a:lnTo>
                    <a:lnTo>
                      <a:pt x="366" y="270"/>
                    </a:lnTo>
                    <a:lnTo>
                      <a:pt x="359" y="267"/>
                    </a:lnTo>
                    <a:lnTo>
                      <a:pt x="396" y="201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56" name="Freeform 78">
                <a:extLst>
                  <a:ext uri="{FF2B5EF4-FFF2-40B4-BE49-F238E27FC236}">
                    <a16:creationId xmlns:a16="http://schemas.microsoft.com/office/drawing/2014/main" id="{E14C999C-9CB6-41C9-A08F-D5F196AD04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01000" y="2805113"/>
                <a:ext cx="215900" cy="133350"/>
              </a:xfrm>
              <a:custGeom>
                <a:avLst/>
                <a:gdLst>
                  <a:gd name="T0" fmla="*/ 19 w 814"/>
                  <a:gd name="T1" fmla="*/ 72 h 503"/>
                  <a:gd name="T2" fmla="*/ 13 w 814"/>
                  <a:gd name="T3" fmla="*/ 67 h 503"/>
                  <a:gd name="T4" fmla="*/ 8 w 814"/>
                  <a:gd name="T5" fmla="*/ 61 h 503"/>
                  <a:gd name="T6" fmla="*/ 4 w 814"/>
                  <a:gd name="T7" fmla="*/ 55 h 503"/>
                  <a:gd name="T8" fmla="*/ 1 w 814"/>
                  <a:gd name="T9" fmla="*/ 49 h 503"/>
                  <a:gd name="T10" fmla="*/ 0 w 814"/>
                  <a:gd name="T11" fmla="*/ 41 h 503"/>
                  <a:gd name="T12" fmla="*/ 0 w 814"/>
                  <a:gd name="T13" fmla="*/ 34 h 503"/>
                  <a:gd name="T14" fmla="*/ 3 w 814"/>
                  <a:gd name="T15" fmla="*/ 27 h 503"/>
                  <a:gd name="T16" fmla="*/ 5 w 814"/>
                  <a:gd name="T17" fmla="*/ 19 h 503"/>
                  <a:gd name="T18" fmla="*/ 10 w 814"/>
                  <a:gd name="T19" fmla="*/ 14 h 503"/>
                  <a:gd name="T20" fmla="*/ 16 w 814"/>
                  <a:gd name="T21" fmla="*/ 9 h 503"/>
                  <a:gd name="T22" fmla="*/ 21 w 814"/>
                  <a:gd name="T23" fmla="*/ 5 h 503"/>
                  <a:gd name="T24" fmla="*/ 29 w 814"/>
                  <a:gd name="T25" fmla="*/ 2 h 503"/>
                  <a:gd name="T26" fmla="*/ 36 w 814"/>
                  <a:gd name="T27" fmla="*/ 0 h 503"/>
                  <a:gd name="T28" fmla="*/ 43 w 814"/>
                  <a:gd name="T29" fmla="*/ 2 h 503"/>
                  <a:gd name="T30" fmla="*/ 50 w 814"/>
                  <a:gd name="T31" fmla="*/ 3 h 503"/>
                  <a:gd name="T32" fmla="*/ 57 w 814"/>
                  <a:gd name="T33" fmla="*/ 6 h 503"/>
                  <a:gd name="T34" fmla="*/ 19 w 814"/>
                  <a:gd name="T35" fmla="*/ 72 h 503"/>
                  <a:gd name="T36" fmla="*/ 57 w 814"/>
                  <a:gd name="T37" fmla="*/ 6 h 503"/>
                  <a:gd name="T38" fmla="*/ 796 w 814"/>
                  <a:gd name="T39" fmla="*/ 432 h 503"/>
                  <a:gd name="T40" fmla="*/ 759 w 814"/>
                  <a:gd name="T41" fmla="*/ 498 h 503"/>
                  <a:gd name="T42" fmla="*/ 19 w 814"/>
                  <a:gd name="T43" fmla="*/ 72 h 503"/>
                  <a:gd name="T44" fmla="*/ 57 w 814"/>
                  <a:gd name="T45" fmla="*/ 6 h 503"/>
                  <a:gd name="T46" fmla="*/ 796 w 814"/>
                  <a:gd name="T47" fmla="*/ 432 h 503"/>
                  <a:gd name="T48" fmla="*/ 803 w 814"/>
                  <a:gd name="T49" fmla="*/ 437 h 503"/>
                  <a:gd name="T50" fmla="*/ 807 w 814"/>
                  <a:gd name="T51" fmla="*/ 442 h 503"/>
                  <a:gd name="T52" fmla="*/ 811 w 814"/>
                  <a:gd name="T53" fmla="*/ 449 h 503"/>
                  <a:gd name="T54" fmla="*/ 813 w 814"/>
                  <a:gd name="T55" fmla="*/ 455 h 503"/>
                  <a:gd name="T56" fmla="*/ 814 w 814"/>
                  <a:gd name="T57" fmla="*/ 462 h 503"/>
                  <a:gd name="T58" fmla="*/ 814 w 814"/>
                  <a:gd name="T59" fmla="*/ 470 h 503"/>
                  <a:gd name="T60" fmla="*/ 813 w 814"/>
                  <a:gd name="T61" fmla="*/ 477 h 503"/>
                  <a:gd name="T62" fmla="*/ 810 w 814"/>
                  <a:gd name="T63" fmla="*/ 485 h 503"/>
                  <a:gd name="T64" fmla="*/ 805 w 814"/>
                  <a:gd name="T65" fmla="*/ 490 h 503"/>
                  <a:gd name="T66" fmla="*/ 800 w 814"/>
                  <a:gd name="T67" fmla="*/ 495 h 503"/>
                  <a:gd name="T68" fmla="*/ 794 w 814"/>
                  <a:gd name="T69" fmla="*/ 499 h 503"/>
                  <a:gd name="T70" fmla="*/ 787 w 814"/>
                  <a:gd name="T71" fmla="*/ 502 h 503"/>
                  <a:gd name="T72" fmla="*/ 780 w 814"/>
                  <a:gd name="T73" fmla="*/ 503 h 503"/>
                  <a:gd name="T74" fmla="*/ 773 w 814"/>
                  <a:gd name="T75" fmla="*/ 502 h 503"/>
                  <a:gd name="T76" fmla="*/ 766 w 814"/>
                  <a:gd name="T77" fmla="*/ 501 h 503"/>
                  <a:gd name="T78" fmla="*/ 759 w 814"/>
                  <a:gd name="T79" fmla="*/ 498 h 503"/>
                  <a:gd name="T80" fmla="*/ 796 w 814"/>
                  <a:gd name="T81" fmla="*/ 432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4" h="503">
                    <a:moveTo>
                      <a:pt x="19" y="72"/>
                    </a:moveTo>
                    <a:lnTo>
                      <a:pt x="13" y="67"/>
                    </a:lnTo>
                    <a:lnTo>
                      <a:pt x="8" y="61"/>
                    </a:lnTo>
                    <a:lnTo>
                      <a:pt x="4" y="55"/>
                    </a:lnTo>
                    <a:lnTo>
                      <a:pt x="1" y="49"/>
                    </a:lnTo>
                    <a:lnTo>
                      <a:pt x="0" y="41"/>
                    </a:lnTo>
                    <a:lnTo>
                      <a:pt x="0" y="34"/>
                    </a:lnTo>
                    <a:lnTo>
                      <a:pt x="3" y="27"/>
                    </a:lnTo>
                    <a:lnTo>
                      <a:pt x="5" y="19"/>
                    </a:lnTo>
                    <a:lnTo>
                      <a:pt x="10" y="14"/>
                    </a:lnTo>
                    <a:lnTo>
                      <a:pt x="16" y="9"/>
                    </a:lnTo>
                    <a:lnTo>
                      <a:pt x="21" y="5"/>
                    </a:lnTo>
                    <a:lnTo>
                      <a:pt x="29" y="2"/>
                    </a:lnTo>
                    <a:lnTo>
                      <a:pt x="36" y="0"/>
                    </a:lnTo>
                    <a:lnTo>
                      <a:pt x="43" y="2"/>
                    </a:lnTo>
                    <a:lnTo>
                      <a:pt x="50" y="3"/>
                    </a:lnTo>
                    <a:lnTo>
                      <a:pt x="57" y="6"/>
                    </a:lnTo>
                    <a:lnTo>
                      <a:pt x="19" y="72"/>
                    </a:lnTo>
                    <a:close/>
                    <a:moveTo>
                      <a:pt x="57" y="6"/>
                    </a:moveTo>
                    <a:lnTo>
                      <a:pt x="796" y="432"/>
                    </a:lnTo>
                    <a:lnTo>
                      <a:pt x="759" y="498"/>
                    </a:lnTo>
                    <a:lnTo>
                      <a:pt x="19" y="72"/>
                    </a:lnTo>
                    <a:lnTo>
                      <a:pt x="57" y="6"/>
                    </a:lnTo>
                    <a:close/>
                    <a:moveTo>
                      <a:pt x="796" y="432"/>
                    </a:moveTo>
                    <a:lnTo>
                      <a:pt x="803" y="437"/>
                    </a:lnTo>
                    <a:lnTo>
                      <a:pt x="807" y="442"/>
                    </a:lnTo>
                    <a:lnTo>
                      <a:pt x="811" y="449"/>
                    </a:lnTo>
                    <a:lnTo>
                      <a:pt x="813" y="455"/>
                    </a:lnTo>
                    <a:lnTo>
                      <a:pt x="814" y="462"/>
                    </a:lnTo>
                    <a:lnTo>
                      <a:pt x="814" y="470"/>
                    </a:lnTo>
                    <a:lnTo>
                      <a:pt x="813" y="477"/>
                    </a:lnTo>
                    <a:lnTo>
                      <a:pt x="810" y="485"/>
                    </a:lnTo>
                    <a:lnTo>
                      <a:pt x="805" y="490"/>
                    </a:lnTo>
                    <a:lnTo>
                      <a:pt x="800" y="495"/>
                    </a:lnTo>
                    <a:lnTo>
                      <a:pt x="794" y="499"/>
                    </a:lnTo>
                    <a:lnTo>
                      <a:pt x="787" y="502"/>
                    </a:lnTo>
                    <a:lnTo>
                      <a:pt x="780" y="503"/>
                    </a:lnTo>
                    <a:lnTo>
                      <a:pt x="773" y="502"/>
                    </a:lnTo>
                    <a:lnTo>
                      <a:pt x="766" y="501"/>
                    </a:lnTo>
                    <a:lnTo>
                      <a:pt x="759" y="498"/>
                    </a:lnTo>
                    <a:lnTo>
                      <a:pt x="796" y="432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57" name="Freeform 79">
                <a:extLst>
                  <a:ext uri="{FF2B5EF4-FFF2-40B4-BE49-F238E27FC236}">
                    <a16:creationId xmlns:a16="http://schemas.microsoft.com/office/drawing/2014/main" id="{B0105118-3633-4855-8C5A-769B2E0ABD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70800" y="2747963"/>
                <a:ext cx="546100" cy="323850"/>
              </a:xfrm>
              <a:custGeom>
                <a:avLst/>
                <a:gdLst>
                  <a:gd name="T0" fmla="*/ 19 w 2062"/>
                  <a:gd name="T1" fmla="*/ 70 h 1223"/>
                  <a:gd name="T2" fmla="*/ 13 w 2062"/>
                  <a:gd name="T3" fmla="*/ 67 h 1223"/>
                  <a:gd name="T4" fmla="*/ 7 w 2062"/>
                  <a:gd name="T5" fmla="*/ 61 h 1223"/>
                  <a:gd name="T6" fmla="*/ 3 w 2062"/>
                  <a:gd name="T7" fmla="*/ 55 h 1223"/>
                  <a:gd name="T8" fmla="*/ 1 w 2062"/>
                  <a:gd name="T9" fmla="*/ 48 h 1223"/>
                  <a:gd name="T10" fmla="*/ 0 w 2062"/>
                  <a:gd name="T11" fmla="*/ 41 h 1223"/>
                  <a:gd name="T12" fmla="*/ 0 w 2062"/>
                  <a:gd name="T13" fmla="*/ 33 h 1223"/>
                  <a:gd name="T14" fmla="*/ 2 w 2062"/>
                  <a:gd name="T15" fmla="*/ 26 h 1223"/>
                  <a:gd name="T16" fmla="*/ 4 w 2062"/>
                  <a:gd name="T17" fmla="*/ 19 h 1223"/>
                  <a:gd name="T18" fmla="*/ 9 w 2062"/>
                  <a:gd name="T19" fmla="*/ 13 h 1223"/>
                  <a:gd name="T20" fmla="*/ 14 w 2062"/>
                  <a:gd name="T21" fmla="*/ 7 h 1223"/>
                  <a:gd name="T22" fmla="*/ 21 w 2062"/>
                  <a:gd name="T23" fmla="*/ 4 h 1223"/>
                  <a:gd name="T24" fmla="*/ 27 w 2062"/>
                  <a:gd name="T25" fmla="*/ 1 h 1223"/>
                  <a:gd name="T26" fmla="*/ 34 w 2062"/>
                  <a:gd name="T27" fmla="*/ 0 h 1223"/>
                  <a:gd name="T28" fmla="*/ 42 w 2062"/>
                  <a:gd name="T29" fmla="*/ 0 h 1223"/>
                  <a:gd name="T30" fmla="*/ 49 w 2062"/>
                  <a:gd name="T31" fmla="*/ 1 h 1223"/>
                  <a:gd name="T32" fmla="*/ 56 w 2062"/>
                  <a:gd name="T33" fmla="*/ 5 h 1223"/>
                  <a:gd name="T34" fmla="*/ 19 w 2062"/>
                  <a:gd name="T35" fmla="*/ 70 h 1223"/>
                  <a:gd name="T36" fmla="*/ 56 w 2062"/>
                  <a:gd name="T37" fmla="*/ 5 h 1223"/>
                  <a:gd name="T38" fmla="*/ 2044 w 2062"/>
                  <a:gd name="T39" fmla="*/ 1153 h 1223"/>
                  <a:gd name="T40" fmla="*/ 2007 w 2062"/>
                  <a:gd name="T41" fmla="*/ 1218 h 1223"/>
                  <a:gd name="T42" fmla="*/ 19 w 2062"/>
                  <a:gd name="T43" fmla="*/ 70 h 1223"/>
                  <a:gd name="T44" fmla="*/ 56 w 2062"/>
                  <a:gd name="T45" fmla="*/ 5 h 1223"/>
                  <a:gd name="T46" fmla="*/ 2044 w 2062"/>
                  <a:gd name="T47" fmla="*/ 1153 h 1223"/>
                  <a:gd name="T48" fmla="*/ 2051 w 2062"/>
                  <a:gd name="T49" fmla="*/ 1158 h 1223"/>
                  <a:gd name="T50" fmla="*/ 2055 w 2062"/>
                  <a:gd name="T51" fmla="*/ 1162 h 1223"/>
                  <a:gd name="T52" fmla="*/ 2059 w 2062"/>
                  <a:gd name="T53" fmla="*/ 1168 h 1223"/>
                  <a:gd name="T54" fmla="*/ 2061 w 2062"/>
                  <a:gd name="T55" fmla="*/ 1175 h 1223"/>
                  <a:gd name="T56" fmla="*/ 2062 w 2062"/>
                  <a:gd name="T57" fmla="*/ 1183 h 1223"/>
                  <a:gd name="T58" fmla="*/ 2062 w 2062"/>
                  <a:gd name="T59" fmla="*/ 1190 h 1223"/>
                  <a:gd name="T60" fmla="*/ 2061 w 2062"/>
                  <a:gd name="T61" fmla="*/ 1197 h 1223"/>
                  <a:gd name="T62" fmla="*/ 2058 w 2062"/>
                  <a:gd name="T63" fmla="*/ 1204 h 1223"/>
                  <a:gd name="T64" fmla="*/ 2053 w 2062"/>
                  <a:gd name="T65" fmla="*/ 1211 h 1223"/>
                  <a:gd name="T66" fmla="*/ 2048 w 2062"/>
                  <a:gd name="T67" fmla="*/ 1216 h 1223"/>
                  <a:gd name="T68" fmla="*/ 2042 w 2062"/>
                  <a:gd name="T69" fmla="*/ 1219 h 1223"/>
                  <a:gd name="T70" fmla="*/ 2035 w 2062"/>
                  <a:gd name="T71" fmla="*/ 1222 h 1223"/>
                  <a:gd name="T72" fmla="*/ 2028 w 2062"/>
                  <a:gd name="T73" fmla="*/ 1223 h 1223"/>
                  <a:gd name="T74" fmla="*/ 2021 w 2062"/>
                  <a:gd name="T75" fmla="*/ 1223 h 1223"/>
                  <a:gd name="T76" fmla="*/ 2014 w 2062"/>
                  <a:gd name="T77" fmla="*/ 1222 h 1223"/>
                  <a:gd name="T78" fmla="*/ 2007 w 2062"/>
                  <a:gd name="T79" fmla="*/ 1218 h 1223"/>
                  <a:gd name="T80" fmla="*/ 2044 w 2062"/>
                  <a:gd name="T81" fmla="*/ 1153 h 1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062" h="1223">
                    <a:moveTo>
                      <a:pt x="19" y="70"/>
                    </a:moveTo>
                    <a:lnTo>
                      <a:pt x="13" y="67"/>
                    </a:lnTo>
                    <a:lnTo>
                      <a:pt x="7" y="61"/>
                    </a:lnTo>
                    <a:lnTo>
                      <a:pt x="3" y="55"/>
                    </a:lnTo>
                    <a:lnTo>
                      <a:pt x="1" y="4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2" y="26"/>
                    </a:lnTo>
                    <a:lnTo>
                      <a:pt x="4" y="19"/>
                    </a:lnTo>
                    <a:lnTo>
                      <a:pt x="9" y="13"/>
                    </a:lnTo>
                    <a:lnTo>
                      <a:pt x="14" y="7"/>
                    </a:lnTo>
                    <a:lnTo>
                      <a:pt x="21" y="4"/>
                    </a:lnTo>
                    <a:lnTo>
                      <a:pt x="27" y="1"/>
                    </a:lnTo>
                    <a:lnTo>
                      <a:pt x="34" y="0"/>
                    </a:lnTo>
                    <a:lnTo>
                      <a:pt x="42" y="0"/>
                    </a:lnTo>
                    <a:lnTo>
                      <a:pt x="49" y="1"/>
                    </a:lnTo>
                    <a:lnTo>
                      <a:pt x="56" y="5"/>
                    </a:lnTo>
                    <a:lnTo>
                      <a:pt x="19" y="70"/>
                    </a:lnTo>
                    <a:close/>
                    <a:moveTo>
                      <a:pt x="56" y="5"/>
                    </a:moveTo>
                    <a:lnTo>
                      <a:pt x="2044" y="1153"/>
                    </a:lnTo>
                    <a:lnTo>
                      <a:pt x="2007" y="1218"/>
                    </a:lnTo>
                    <a:lnTo>
                      <a:pt x="19" y="70"/>
                    </a:lnTo>
                    <a:lnTo>
                      <a:pt x="56" y="5"/>
                    </a:lnTo>
                    <a:close/>
                    <a:moveTo>
                      <a:pt x="2044" y="1153"/>
                    </a:moveTo>
                    <a:lnTo>
                      <a:pt x="2051" y="1158"/>
                    </a:lnTo>
                    <a:lnTo>
                      <a:pt x="2055" y="1162"/>
                    </a:lnTo>
                    <a:lnTo>
                      <a:pt x="2059" y="1168"/>
                    </a:lnTo>
                    <a:lnTo>
                      <a:pt x="2061" y="1175"/>
                    </a:lnTo>
                    <a:lnTo>
                      <a:pt x="2062" y="1183"/>
                    </a:lnTo>
                    <a:lnTo>
                      <a:pt x="2062" y="1190"/>
                    </a:lnTo>
                    <a:lnTo>
                      <a:pt x="2061" y="1197"/>
                    </a:lnTo>
                    <a:lnTo>
                      <a:pt x="2058" y="1204"/>
                    </a:lnTo>
                    <a:lnTo>
                      <a:pt x="2053" y="1211"/>
                    </a:lnTo>
                    <a:lnTo>
                      <a:pt x="2048" y="1216"/>
                    </a:lnTo>
                    <a:lnTo>
                      <a:pt x="2042" y="1219"/>
                    </a:lnTo>
                    <a:lnTo>
                      <a:pt x="2035" y="1222"/>
                    </a:lnTo>
                    <a:lnTo>
                      <a:pt x="2028" y="1223"/>
                    </a:lnTo>
                    <a:lnTo>
                      <a:pt x="2021" y="1223"/>
                    </a:lnTo>
                    <a:lnTo>
                      <a:pt x="2014" y="1222"/>
                    </a:lnTo>
                    <a:lnTo>
                      <a:pt x="2007" y="1218"/>
                    </a:lnTo>
                    <a:lnTo>
                      <a:pt x="2044" y="1153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58" name="Freeform 80">
                <a:extLst>
                  <a:ext uri="{FF2B5EF4-FFF2-40B4-BE49-F238E27FC236}">
                    <a16:creationId xmlns:a16="http://schemas.microsoft.com/office/drawing/2014/main" id="{1288A2FC-5007-4E92-8945-7FC2476A58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70800" y="2882900"/>
                <a:ext cx="546100" cy="322263"/>
              </a:xfrm>
              <a:custGeom>
                <a:avLst/>
                <a:gdLst>
                  <a:gd name="T0" fmla="*/ 19 w 2062"/>
                  <a:gd name="T1" fmla="*/ 70 h 1222"/>
                  <a:gd name="T2" fmla="*/ 13 w 2062"/>
                  <a:gd name="T3" fmla="*/ 65 h 1222"/>
                  <a:gd name="T4" fmla="*/ 7 w 2062"/>
                  <a:gd name="T5" fmla="*/ 60 h 1222"/>
                  <a:gd name="T6" fmla="*/ 3 w 2062"/>
                  <a:gd name="T7" fmla="*/ 53 h 1222"/>
                  <a:gd name="T8" fmla="*/ 1 w 2062"/>
                  <a:gd name="T9" fmla="*/ 47 h 1222"/>
                  <a:gd name="T10" fmla="*/ 0 w 2062"/>
                  <a:gd name="T11" fmla="*/ 40 h 1222"/>
                  <a:gd name="T12" fmla="*/ 0 w 2062"/>
                  <a:gd name="T13" fmla="*/ 32 h 1222"/>
                  <a:gd name="T14" fmla="*/ 2 w 2062"/>
                  <a:gd name="T15" fmla="*/ 25 h 1222"/>
                  <a:gd name="T16" fmla="*/ 4 w 2062"/>
                  <a:gd name="T17" fmla="*/ 18 h 1222"/>
                  <a:gd name="T18" fmla="*/ 9 w 2062"/>
                  <a:gd name="T19" fmla="*/ 12 h 1222"/>
                  <a:gd name="T20" fmla="*/ 14 w 2062"/>
                  <a:gd name="T21" fmla="*/ 7 h 1222"/>
                  <a:gd name="T22" fmla="*/ 21 w 2062"/>
                  <a:gd name="T23" fmla="*/ 3 h 1222"/>
                  <a:gd name="T24" fmla="*/ 27 w 2062"/>
                  <a:gd name="T25" fmla="*/ 1 h 1222"/>
                  <a:gd name="T26" fmla="*/ 34 w 2062"/>
                  <a:gd name="T27" fmla="*/ 0 h 1222"/>
                  <a:gd name="T28" fmla="*/ 42 w 2062"/>
                  <a:gd name="T29" fmla="*/ 0 h 1222"/>
                  <a:gd name="T30" fmla="*/ 49 w 2062"/>
                  <a:gd name="T31" fmla="*/ 1 h 1222"/>
                  <a:gd name="T32" fmla="*/ 56 w 2062"/>
                  <a:gd name="T33" fmla="*/ 5 h 1222"/>
                  <a:gd name="T34" fmla="*/ 19 w 2062"/>
                  <a:gd name="T35" fmla="*/ 70 h 1222"/>
                  <a:gd name="T36" fmla="*/ 56 w 2062"/>
                  <a:gd name="T37" fmla="*/ 5 h 1222"/>
                  <a:gd name="T38" fmla="*/ 2044 w 2062"/>
                  <a:gd name="T39" fmla="*/ 1151 h 1222"/>
                  <a:gd name="T40" fmla="*/ 2007 w 2062"/>
                  <a:gd name="T41" fmla="*/ 1218 h 1222"/>
                  <a:gd name="T42" fmla="*/ 19 w 2062"/>
                  <a:gd name="T43" fmla="*/ 70 h 1222"/>
                  <a:gd name="T44" fmla="*/ 56 w 2062"/>
                  <a:gd name="T45" fmla="*/ 5 h 1222"/>
                  <a:gd name="T46" fmla="*/ 2044 w 2062"/>
                  <a:gd name="T47" fmla="*/ 1151 h 1222"/>
                  <a:gd name="T48" fmla="*/ 2051 w 2062"/>
                  <a:gd name="T49" fmla="*/ 1156 h 1222"/>
                  <a:gd name="T50" fmla="*/ 2055 w 2062"/>
                  <a:gd name="T51" fmla="*/ 1162 h 1222"/>
                  <a:gd name="T52" fmla="*/ 2059 w 2062"/>
                  <a:gd name="T53" fmla="*/ 1168 h 1222"/>
                  <a:gd name="T54" fmla="*/ 2061 w 2062"/>
                  <a:gd name="T55" fmla="*/ 1175 h 1222"/>
                  <a:gd name="T56" fmla="*/ 2062 w 2062"/>
                  <a:gd name="T57" fmla="*/ 1182 h 1222"/>
                  <a:gd name="T58" fmla="*/ 2062 w 2062"/>
                  <a:gd name="T59" fmla="*/ 1189 h 1222"/>
                  <a:gd name="T60" fmla="*/ 2061 w 2062"/>
                  <a:gd name="T61" fmla="*/ 1196 h 1222"/>
                  <a:gd name="T62" fmla="*/ 2058 w 2062"/>
                  <a:gd name="T63" fmla="*/ 1203 h 1222"/>
                  <a:gd name="T64" fmla="*/ 2053 w 2062"/>
                  <a:gd name="T65" fmla="*/ 1209 h 1222"/>
                  <a:gd name="T66" fmla="*/ 2048 w 2062"/>
                  <a:gd name="T67" fmla="*/ 1214 h 1222"/>
                  <a:gd name="T68" fmla="*/ 2042 w 2062"/>
                  <a:gd name="T69" fmla="*/ 1219 h 1222"/>
                  <a:gd name="T70" fmla="*/ 2035 w 2062"/>
                  <a:gd name="T71" fmla="*/ 1221 h 1222"/>
                  <a:gd name="T72" fmla="*/ 2028 w 2062"/>
                  <a:gd name="T73" fmla="*/ 1222 h 1222"/>
                  <a:gd name="T74" fmla="*/ 2021 w 2062"/>
                  <a:gd name="T75" fmla="*/ 1222 h 1222"/>
                  <a:gd name="T76" fmla="*/ 2014 w 2062"/>
                  <a:gd name="T77" fmla="*/ 1220 h 1222"/>
                  <a:gd name="T78" fmla="*/ 2007 w 2062"/>
                  <a:gd name="T79" fmla="*/ 1218 h 1222"/>
                  <a:gd name="T80" fmla="*/ 2044 w 2062"/>
                  <a:gd name="T81" fmla="*/ 1151 h 1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062" h="1222">
                    <a:moveTo>
                      <a:pt x="19" y="70"/>
                    </a:moveTo>
                    <a:lnTo>
                      <a:pt x="13" y="65"/>
                    </a:lnTo>
                    <a:lnTo>
                      <a:pt x="7" y="60"/>
                    </a:lnTo>
                    <a:lnTo>
                      <a:pt x="3" y="53"/>
                    </a:lnTo>
                    <a:lnTo>
                      <a:pt x="1" y="47"/>
                    </a:lnTo>
                    <a:lnTo>
                      <a:pt x="0" y="40"/>
                    </a:lnTo>
                    <a:lnTo>
                      <a:pt x="0" y="32"/>
                    </a:lnTo>
                    <a:lnTo>
                      <a:pt x="2" y="25"/>
                    </a:lnTo>
                    <a:lnTo>
                      <a:pt x="4" y="18"/>
                    </a:lnTo>
                    <a:lnTo>
                      <a:pt x="9" y="12"/>
                    </a:lnTo>
                    <a:lnTo>
                      <a:pt x="14" y="7"/>
                    </a:lnTo>
                    <a:lnTo>
                      <a:pt x="21" y="3"/>
                    </a:lnTo>
                    <a:lnTo>
                      <a:pt x="27" y="1"/>
                    </a:lnTo>
                    <a:lnTo>
                      <a:pt x="34" y="0"/>
                    </a:lnTo>
                    <a:lnTo>
                      <a:pt x="42" y="0"/>
                    </a:lnTo>
                    <a:lnTo>
                      <a:pt x="49" y="1"/>
                    </a:lnTo>
                    <a:lnTo>
                      <a:pt x="56" y="5"/>
                    </a:lnTo>
                    <a:lnTo>
                      <a:pt x="19" y="70"/>
                    </a:lnTo>
                    <a:close/>
                    <a:moveTo>
                      <a:pt x="56" y="5"/>
                    </a:moveTo>
                    <a:lnTo>
                      <a:pt x="2044" y="1151"/>
                    </a:lnTo>
                    <a:lnTo>
                      <a:pt x="2007" y="1218"/>
                    </a:lnTo>
                    <a:lnTo>
                      <a:pt x="19" y="70"/>
                    </a:lnTo>
                    <a:lnTo>
                      <a:pt x="56" y="5"/>
                    </a:lnTo>
                    <a:close/>
                    <a:moveTo>
                      <a:pt x="2044" y="1151"/>
                    </a:moveTo>
                    <a:lnTo>
                      <a:pt x="2051" y="1156"/>
                    </a:lnTo>
                    <a:lnTo>
                      <a:pt x="2055" y="1162"/>
                    </a:lnTo>
                    <a:lnTo>
                      <a:pt x="2059" y="1168"/>
                    </a:lnTo>
                    <a:lnTo>
                      <a:pt x="2061" y="1175"/>
                    </a:lnTo>
                    <a:lnTo>
                      <a:pt x="2062" y="1182"/>
                    </a:lnTo>
                    <a:lnTo>
                      <a:pt x="2062" y="1189"/>
                    </a:lnTo>
                    <a:lnTo>
                      <a:pt x="2061" y="1196"/>
                    </a:lnTo>
                    <a:lnTo>
                      <a:pt x="2058" y="1203"/>
                    </a:lnTo>
                    <a:lnTo>
                      <a:pt x="2053" y="1209"/>
                    </a:lnTo>
                    <a:lnTo>
                      <a:pt x="2048" y="1214"/>
                    </a:lnTo>
                    <a:lnTo>
                      <a:pt x="2042" y="1219"/>
                    </a:lnTo>
                    <a:lnTo>
                      <a:pt x="2035" y="1221"/>
                    </a:lnTo>
                    <a:lnTo>
                      <a:pt x="2028" y="1222"/>
                    </a:lnTo>
                    <a:lnTo>
                      <a:pt x="2021" y="1222"/>
                    </a:lnTo>
                    <a:lnTo>
                      <a:pt x="2014" y="1220"/>
                    </a:lnTo>
                    <a:lnTo>
                      <a:pt x="2007" y="1218"/>
                    </a:lnTo>
                    <a:lnTo>
                      <a:pt x="2044" y="1151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59" name="Freeform 81">
                <a:extLst>
                  <a:ext uri="{FF2B5EF4-FFF2-40B4-BE49-F238E27FC236}">
                    <a16:creationId xmlns:a16="http://schemas.microsoft.com/office/drawing/2014/main" id="{6D3ECF56-B3D4-48B4-AEDC-8F34762739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37413" y="1416050"/>
                <a:ext cx="544513" cy="322263"/>
              </a:xfrm>
              <a:custGeom>
                <a:avLst/>
                <a:gdLst>
                  <a:gd name="T0" fmla="*/ 19 w 2063"/>
                  <a:gd name="T1" fmla="*/ 70 h 1223"/>
                  <a:gd name="T2" fmla="*/ 13 w 2063"/>
                  <a:gd name="T3" fmla="*/ 65 h 1223"/>
                  <a:gd name="T4" fmla="*/ 8 w 2063"/>
                  <a:gd name="T5" fmla="*/ 61 h 1223"/>
                  <a:gd name="T6" fmla="*/ 4 w 2063"/>
                  <a:gd name="T7" fmla="*/ 54 h 1223"/>
                  <a:gd name="T8" fmla="*/ 1 w 2063"/>
                  <a:gd name="T9" fmla="*/ 48 h 1223"/>
                  <a:gd name="T10" fmla="*/ 0 w 2063"/>
                  <a:gd name="T11" fmla="*/ 41 h 1223"/>
                  <a:gd name="T12" fmla="*/ 0 w 2063"/>
                  <a:gd name="T13" fmla="*/ 33 h 1223"/>
                  <a:gd name="T14" fmla="*/ 2 w 2063"/>
                  <a:gd name="T15" fmla="*/ 25 h 1223"/>
                  <a:gd name="T16" fmla="*/ 5 w 2063"/>
                  <a:gd name="T17" fmla="*/ 19 h 1223"/>
                  <a:gd name="T18" fmla="*/ 10 w 2063"/>
                  <a:gd name="T19" fmla="*/ 12 h 1223"/>
                  <a:gd name="T20" fmla="*/ 15 w 2063"/>
                  <a:gd name="T21" fmla="*/ 7 h 1223"/>
                  <a:gd name="T22" fmla="*/ 21 w 2063"/>
                  <a:gd name="T23" fmla="*/ 4 h 1223"/>
                  <a:gd name="T24" fmla="*/ 28 w 2063"/>
                  <a:gd name="T25" fmla="*/ 1 h 1223"/>
                  <a:gd name="T26" fmla="*/ 36 w 2063"/>
                  <a:gd name="T27" fmla="*/ 0 h 1223"/>
                  <a:gd name="T28" fmla="*/ 43 w 2063"/>
                  <a:gd name="T29" fmla="*/ 0 h 1223"/>
                  <a:gd name="T30" fmla="*/ 50 w 2063"/>
                  <a:gd name="T31" fmla="*/ 1 h 1223"/>
                  <a:gd name="T32" fmla="*/ 57 w 2063"/>
                  <a:gd name="T33" fmla="*/ 5 h 1223"/>
                  <a:gd name="T34" fmla="*/ 19 w 2063"/>
                  <a:gd name="T35" fmla="*/ 70 h 1223"/>
                  <a:gd name="T36" fmla="*/ 57 w 2063"/>
                  <a:gd name="T37" fmla="*/ 5 h 1223"/>
                  <a:gd name="T38" fmla="*/ 2045 w 2063"/>
                  <a:gd name="T39" fmla="*/ 1153 h 1223"/>
                  <a:gd name="T40" fmla="*/ 2007 w 2063"/>
                  <a:gd name="T41" fmla="*/ 1218 h 1223"/>
                  <a:gd name="T42" fmla="*/ 19 w 2063"/>
                  <a:gd name="T43" fmla="*/ 70 h 1223"/>
                  <a:gd name="T44" fmla="*/ 57 w 2063"/>
                  <a:gd name="T45" fmla="*/ 5 h 1223"/>
                  <a:gd name="T46" fmla="*/ 2045 w 2063"/>
                  <a:gd name="T47" fmla="*/ 1153 h 1223"/>
                  <a:gd name="T48" fmla="*/ 2051 w 2063"/>
                  <a:gd name="T49" fmla="*/ 1157 h 1223"/>
                  <a:gd name="T50" fmla="*/ 2056 w 2063"/>
                  <a:gd name="T51" fmla="*/ 1163 h 1223"/>
                  <a:gd name="T52" fmla="*/ 2059 w 2063"/>
                  <a:gd name="T53" fmla="*/ 1168 h 1223"/>
                  <a:gd name="T54" fmla="*/ 2062 w 2063"/>
                  <a:gd name="T55" fmla="*/ 1176 h 1223"/>
                  <a:gd name="T56" fmla="*/ 2063 w 2063"/>
                  <a:gd name="T57" fmla="*/ 1183 h 1223"/>
                  <a:gd name="T58" fmla="*/ 2063 w 2063"/>
                  <a:gd name="T59" fmla="*/ 1190 h 1223"/>
                  <a:gd name="T60" fmla="*/ 2062 w 2063"/>
                  <a:gd name="T61" fmla="*/ 1197 h 1223"/>
                  <a:gd name="T62" fmla="*/ 2058 w 2063"/>
                  <a:gd name="T63" fmla="*/ 1204 h 1223"/>
                  <a:gd name="T64" fmla="*/ 2055 w 2063"/>
                  <a:gd name="T65" fmla="*/ 1210 h 1223"/>
                  <a:gd name="T66" fmla="*/ 2049 w 2063"/>
                  <a:gd name="T67" fmla="*/ 1216 h 1223"/>
                  <a:gd name="T68" fmla="*/ 2043 w 2063"/>
                  <a:gd name="T69" fmla="*/ 1219 h 1223"/>
                  <a:gd name="T70" fmla="*/ 2036 w 2063"/>
                  <a:gd name="T71" fmla="*/ 1222 h 1223"/>
                  <a:gd name="T72" fmla="*/ 2029 w 2063"/>
                  <a:gd name="T73" fmla="*/ 1223 h 1223"/>
                  <a:gd name="T74" fmla="*/ 2022 w 2063"/>
                  <a:gd name="T75" fmla="*/ 1223 h 1223"/>
                  <a:gd name="T76" fmla="*/ 2014 w 2063"/>
                  <a:gd name="T77" fmla="*/ 1222 h 1223"/>
                  <a:gd name="T78" fmla="*/ 2007 w 2063"/>
                  <a:gd name="T79" fmla="*/ 1218 h 1223"/>
                  <a:gd name="T80" fmla="*/ 2045 w 2063"/>
                  <a:gd name="T81" fmla="*/ 1153 h 1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063" h="1223">
                    <a:moveTo>
                      <a:pt x="19" y="70"/>
                    </a:moveTo>
                    <a:lnTo>
                      <a:pt x="13" y="65"/>
                    </a:lnTo>
                    <a:lnTo>
                      <a:pt x="8" y="61"/>
                    </a:lnTo>
                    <a:lnTo>
                      <a:pt x="4" y="54"/>
                    </a:lnTo>
                    <a:lnTo>
                      <a:pt x="1" y="4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2" y="25"/>
                    </a:lnTo>
                    <a:lnTo>
                      <a:pt x="5" y="19"/>
                    </a:lnTo>
                    <a:lnTo>
                      <a:pt x="10" y="12"/>
                    </a:lnTo>
                    <a:lnTo>
                      <a:pt x="15" y="7"/>
                    </a:lnTo>
                    <a:lnTo>
                      <a:pt x="21" y="4"/>
                    </a:lnTo>
                    <a:lnTo>
                      <a:pt x="28" y="1"/>
                    </a:lnTo>
                    <a:lnTo>
                      <a:pt x="36" y="0"/>
                    </a:lnTo>
                    <a:lnTo>
                      <a:pt x="43" y="0"/>
                    </a:lnTo>
                    <a:lnTo>
                      <a:pt x="50" y="1"/>
                    </a:lnTo>
                    <a:lnTo>
                      <a:pt x="57" y="5"/>
                    </a:lnTo>
                    <a:lnTo>
                      <a:pt x="19" y="70"/>
                    </a:lnTo>
                    <a:close/>
                    <a:moveTo>
                      <a:pt x="57" y="5"/>
                    </a:moveTo>
                    <a:lnTo>
                      <a:pt x="2045" y="1153"/>
                    </a:lnTo>
                    <a:lnTo>
                      <a:pt x="2007" y="1218"/>
                    </a:lnTo>
                    <a:lnTo>
                      <a:pt x="19" y="70"/>
                    </a:lnTo>
                    <a:lnTo>
                      <a:pt x="57" y="5"/>
                    </a:lnTo>
                    <a:close/>
                    <a:moveTo>
                      <a:pt x="2045" y="1153"/>
                    </a:moveTo>
                    <a:lnTo>
                      <a:pt x="2051" y="1157"/>
                    </a:lnTo>
                    <a:lnTo>
                      <a:pt x="2056" y="1163"/>
                    </a:lnTo>
                    <a:lnTo>
                      <a:pt x="2059" y="1168"/>
                    </a:lnTo>
                    <a:lnTo>
                      <a:pt x="2062" y="1176"/>
                    </a:lnTo>
                    <a:lnTo>
                      <a:pt x="2063" y="1183"/>
                    </a:lnTo>
                    <a:lnTo>
                      <a:pt x="2063" y="1190"/>
                    </a:lnTo>
                    <a:lnTo>
                      <a:pt x="2062" y="1197"/>
                    </a:lnTo>
                    <a:lnTo>
                      <a:pt x="2058" y="1204"/>
                    </a:lnTo>
                    <a:lnTo>
                      <a:pt x="2055" y="1210"/>
                    </a:lnTo>
                    <a:lnTo>
                      <a:pt x="2049" y="1216"/>
                    </a:lnTo>
                    <a:lnTo>
                      <a:pt x="2043" y="1219"/>
                    </a:lnTo>
                    <a:lnTo>
                      <a:pt x="2036" y="1222"/>
                    </a:lnTo>
                    <a:lnTo>
                      <a:pt x="2029" y="1223"/>
                    </a:lnTo>
                    <a:lnTo>
                      <a:pt x="2022" y="1223"/>
                    </a:lnTo>
                    <a:lnTo>
                      <a:pt x="2014" y="1222"/>
                    </a:lnTo>
                    <a:lnTo>
                      <a:pt x="2007" y="1218"/>
                    </a:lnTo>
                    <a:lnTo>
                      <a:pt x="2045" y="1153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60" name="Freeform 82">
                <a:extLst>
                  <a:ext uri="{FF2B5EF4-FFF2-40B4-BE49-F238E27FC236}">
                    <a16:creationId xmlns:a16="http://schemas.microsoft.com/office/drawing/2014/main" id="{FFE52D05-B72A-47A7-8135-A419ED0E34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37413" y="1549400"/>
                <a:ext cx="544513" cy="323850"/>
              </a:xfrm>
              <a:custGeom>
                <a:avLst/>
                <a:gdLst>
                  <a:gd name="T0" fmla="*/ 19 w 2063"/>
                  <a:gd name="T1" fmla="*/ 71 h 1223"/>
                  <a:gd name="T2" fmla="*/ 13 w 2063"/>
                  <a:gd name="T3" fmla="*/ 66 h 1223"/>
                  <a:gd name="T4" fmla="*/ 8 w 2063"/>
                  <a:gd name="T5" fmla="*/ 60 h 1223"/>
                  <a:gd name="T6" fmla="*/ 4 w 2063"/>
                  <a:gd name="T7" fmla="*/ 54 h 1223"/>
                  <a:gd name="T8" fmla="*/ 1 w 2063"/>
                  <a:gd name="T9" fmla="*/ 47 h 1223"/>
                  <a:gd name="T10" fmla="*/ 0 w 2063"/>
                  <a:gd name="T11" fmla="*/ 40 h 1223"/>
                  <a:gd name="T12" fmla="*/ 0 w 2063"/>
                  <a:gd name="T13" fmla="*/ 33 h 1223"/>
                  <a:gd name="T14" fmla="*/ 2 w 2063"/>
                  <a:gd name="T15" fmla="*/ 26 h 1223"/>
                  <a:gd name="T16" fmla="*/ 5 w 2063"/>
                  <a:gd name="T17" fmla="*/ 19 h 1223"/>
                  <a:gd name="T18" fmla="*/ 10 w 2063"/>
                  <a:gd name="T19" fmla="*/ 13 h 1223"/>
                  <a:gd name="T20" fmla="*/ 15 w 2063"/>
                  <a:gd name="T21" fmla="*/ 8 h 1223"/>
                  <a:gd name="T22" fmla="*/ 21 w 2063"/>
                  <a:gd name="T23" fmla="*/ 4 h 1223"/>
                  <a:gd name="T24" fmla="*/ 28 w 2063"/>
                  <a:gd name="T25" fmla="*/ 1 h 1223"/>
                  <a:gd name="T26" fmla="*/ 36 w 2063"/>
                  <a:gd name="T27" fmla="*/ 0 h 1223"/>
                  <a:gd name="T28" fmla="*/ 43 w 2063"/>
                  <a:gd name="T29" fmla="*/ 0 h 1223"/>
                  <a:gd name="T30" fmla="*/ 50 w 2063"/>
                  <a:gd name="T31" fmla="*/ 2 h 1223"/>
                  <a:gd name="T32" fmla="*/ 57 w 2063"/>
                  <a:gd name="T33" fmla="*/ 4 h 1223"/>
                  <a:gd name="T34" fmla="*/ 19 w 2063"/>
                  <a:gd name="T35" fmla="*/ 71 h 1223"/>
                  <a:gd name="T36" fmla="*/ 57 w 2063"/>
                  <a:gd name="T37" fmla="*/ 4 h 1223"/>
                  <a:gd name="T38" fmla="*/ 2045 w 2063"/>
                  <a:gd name="T39" fmla="*/ 1152 h 1223"/>
                  <a:gd name="T40" fmla="*/ 2007 w 2063"/>
                  <a:gd name="T41" fmla="*/ 1219 h 1223"/>
                  <a:gd name="T42" fmla="*/ 19 w 2063"/>
                  <a:gd name="T43" fmla="*/ 71 h 1223"/>
                  <a:gd name="T44" fmla="*/ 57 w 2063"/>
                  <a:gd name="T45" fmla="*/ 4 h 1223"/>
                  <a:gd name="T46" fmla="*/ 2045 w 2063"/>
                  <a:gd name="T47" fmla="*/ 1152 h 1223"/>
                  <a:gd name="T48" fmla="*/ 2051 w 2063"/>
                  <a:gd name="T49" fmla="*/ 1157 h 1223"/>
                  <a:gd name="T50" fmla="*/ 2056 w 2063"/>
                  <a:gd name="T51" fmla="*/ 1163 h 1223"/>
                  <a:gd name="T52" fmla="*/ 2059 w 2063"/>
                  <a:gd name="T53" fmla="*/ 1169 h 1223"/>
                  <a:gd name="T54" fmla="*/ 2062 w 2063"/>
                  <a:gd name="T55" fmla="*/ 1176 h 1223"/>
                  <a:gd name="T56" fmla="*/ 2063 w 2063"/>
                  <a:gd name="T57" fmla="*/ 1183 h 1223"/>
                  <a:gd name="T58" fmla="*/ 2063 w 2063"/>
                  <a:gd name="T59" fmla="*/ 1190 h 1223"/>
                  <a:gd name="T60" fmla="*/ 2062 w 2063"/>
                  <a:gd name="T61" fmla="*/ 1197 h 1223"/>
                  <a:gd name="T62" fmla="*/ 2058 w 2063"/>
                  <a:gd name="T63" fmla="*/ 1204 h 1223"/>
                  <a:gd name="T64" fmla="*/ 2055 w 2063"/>
                  <a:gd name="T65" fmla="*/ 1210 h 1223"/>
                  <a:gd name="T66" fmla="*/ 2049 w 2063"/>
                  <a:gd name="T67" fmla="*/ 1215 h 1223"/>
                  <a:gd name="T68" fmla="*/ 2043 w 2063"/>
                  <a:gd name="T69" fmla="*/ 1220 h 1223"/>
                  <a:gd name="T70" fmla="*/ 2036 w 2063"/>
                  <a:gd name="T71" fmla="*/ 1222 h 1223"/>
                  <a:gd name="T72" fmla="*/ 2029 w 2063"/>
                  <a:gd name="T73" fmla="*/ 1223 h 1223"/>
                  <a:gd name="T74" fmla="*/ 2022 w 2063"/>
                  <a:gd name="T75" fmla="*/ 1223 h 1223"/>
                  <a:gd name="T76" fmla="*/ 2014 w 2063"/>
                  <a:gd name="T77" fmla="*/ 1221 h 1223"/>
                  <a:gd name="T78" fmla="*/ 2007 w 2063"/>
                  <a:gd name="T79" fmla="*/ 1219 h 1223"/>
                  <a:gd name="T80" fmla="*/ 2045 w 2063"/>
                  <a:gd name="T81" fmla="*/ 1152 h 1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063" h="1223">
                    <a:moveTo>
                      <a:pt x="19" y="71"/>
                    </a:moveTo>
                    <a:lnTo>
                      <a:pt x="13" y="66"/>
                    </a:lnTo>
                    <a:lnTo>
                      <a:pt x="8" y="60"/>
                    </a:lnTo>
                    <a:lnTo>
                      <a:pt x="4" y="54"/>
                    </a:lnTo>
                    <a:lnTo>
                      <a:pt x="1" y="47"/>
                    </a:lnTo>
                    <a:lnTo>
                      <a:pt x="0" y="40"/>
                    </a:lnTo>
                    <a:lnTo>
                      <a:pt x="0" y="33"/>
                    </a:lnTo>
                    <a:lnTo>
                      <a:pt x="2" y="26"/>
                    </a:lnTo>
                    <a:lnTo>
                      <a:pt x="5" y="19"/>
                    </a:lnTo>
                    <a:lnTo>
                      <a:pt x="10" y="13"/>
                    </a:lnTo>
                    <a:lnTo>
                      <a:pt x="15" y="8"/>
                    </a:lnTo>
                    <a:lnTo>
                      <a:pt x="21" y="4"/>
                    </a:lnTo>
                    <a:lnTo>
                      <a:pt x="28" y="1"/>
                    </a:lnTo>
                    <a:lnTo>
                      <a:pt x="36" y="0"/>
                    </a:lnTo>
                    <a:lnTo>
                      <a:pt x="43" y="0"/>
                    </a:lnTo>
                    <a:lnTo>
                      <a:pt x="50" y="2"/>
                    </a:lnTo>
                    <a:lnTo>
                      <a:pt x="57" y="4"/>
                    </a:lnTo>
                    <a:lnTo>
                      <a:pt x="19" y="71"/>
                    </a:lnTo>
                    <a:close/>
                    <a:moveTo>
                      <a:pt x="57" y="4"/>
                    </a:moveTo>
                    <a:lnTo>
                      <a:pt x="2045" y="1152"/>
                    </a:lnTo>
                    <a:lnTo>
                      <a:pt x="2007" y="1219"/>
                    </a:lnTo>
                    <a:lnTo>
                      <a:pt x="19" y="71"/>
                    </a:lnTo>
                    <a:lnTo>
                      <a:pt x="57" y="4"/>
                    </a:lnTo>
                    <a:close/>
                    <a:moveTo>
                      <a:pt x="2045" y="1152"/>
                    </a:moveTo>
                    <a:lnTo>
                      <a:pt x="2051" y="1157"/>
                    </a:lnTo>
                    <a:lnTo>
                      <a:pt x="2056" y="1163"/>
                    </a:lnTo>
                    <a:lnTo>
                      <a:pt x="2059" y="1169"/>
                    </a:lnTo>
                    <a:lnTo>
                      <a:pt x="2062" y="1176"/>
                    </a:lnTo>
                    <a:lnTo>
                      <a:pt x="2063" y="1183"/>
                    </a:lnTo>
                    <a:lnTo>
                      <a:pt x="2063" y="1190"/>
                    </a:lnTo>
                    <a:lnTo>
                      <a:pt x="2062" y="1197"/>
                    </a:lnTo>
                    <a:lnTo>
                      <a:pt x="2058" y="1204"/>
                    </a:lnTo>
                    <a:lnTo>
                      <a:pt x="2055" y="1210"/>
                    </a:lnTo>
                    <a:lnTo>
                      <a:pt x="2049" y="1215"/>
                    </a:lnTo>
                    <a:lnTo>
                      <a:pt x="2043" y="1220"/>
                    </a:lnTo>
                    <a:lnTo>
                      <a:pt x="2036" y="1222"/>
                    </a:lnTo>
                    <a:lnTo>
                      <a:pt x="2029" y="1223"/>
                    </a:lnTo>
                    <a:lnTo>
                      <a:pt x="2022" y="1223"/>
                    </a:lnTo>
                    <a:lnTo>
                      <a:pt x="2014" y="1221"/>
                    </a:lnTo>
                    <a:lnTo>
                      <a:pt x="2007" y="1219"/>
                    </a:lnTo>
                    <a:lnTo>
                      <a:pt x="2045" y="1152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61" name="Freeform 83">
                <a:extLst>
                  <a:ext uri="{FF2B5EF4-FFF2-40B4-BE49-F238E27FC236}">
                    <a16:creationId xmlns:a16="http://schemas.microsoft.com/office/drawing/2014/main" id="{F824670C-9E4B-43DE-895E-BFA5A5A59C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37413" y="1682750"/>
                <a:ext cx="544513" cy="323850"/>
              </a:xfrm>
              <a:custGeom>
                <a:avLst/>
                <a:gdLst>
                  <a:gd name="T0" fmla="*/ 19 w 2063"/>
                  <a:gd name="T1" fmla="*/ 70 h 1223"/>
                  <a:gd name="T2" fmla="*/ 13 w 2063"/>
                  <a:gd name="T3" fmla="*/ 66 h 1223"/>
                  <a:gd name="T4" fmla="*/ 8 w 2063"/>
                  <a:gd name="T5" fmla="*/ 61 h 1223"/>
                  <a:gd name="T6" fmla="*/ 4 w 2063"/>
                  <a:gd name="T7" fmla="*/ 55 h 1223"/>
                  <a:gd name="T8" fmla="*/ 1 w 2063"/>
                  <a:gd name="T9" fmla="*/ 48 h 1223"/>
                  <a:gd name="T10" fmla="*/ 0 w 2063"/>
                  <a:gd name="T11" fmla="*/ 40 h 1223"/>
                  <a:gd name="T12" fmla="*/ 0 w 2063"/>
                  <a:gd name="T13" fmla="*/ 33 h 1223"/>
                  <a:gd name="T14" fmla="*/ 2 w 2063"/>
                  <a:gd name="T15" fmla="*/ 26 h 1223"/>
                  <a:gd name="T16" fmla="*/ 5 w 2063"/>
                  <a:gd name="T17" fmla="*/ 19 h 1223"/>
                  <a:gd name="T18" fmla="*/ 10 w 2063"/>
                  <a:gd name="T19" fmla="*/ 13 h 1223"/>
                  <a:gd name="T20" fmla="*/ 15 w 2063"/>
                  <a:gd name="T21" fmla="*/ 7 h 1223"/>
                  <a:gd name="T22" fmla="*/ 21 w 2063"/>
                  <a:gd name="T23" fmla="*/ 4 h 1223"/>
                  <a:gd name="T24" fmla="*/ 28 w 2063"/>
                  <a:gd name="T25" fmla="*/ 1 h 1223"/>
                  <a:gd name="T26" fmla="*/ 36 w 2063"/>
                  <a:gd name="T27" fmla="*/ 0 h 1223"/>
                  <a:gd name="T28" fmla="*/ 43 w 2063"/>
                  <a:gd name="T29" fmla="*/ 0 h 1223"/>
                  <a:gd name="T30" fmla="*/ 50 w 2063"/>
                  <a:gd name="T31" fmla="*/ 3 h 1223"/>
                  <a:gd name="T32" fmla="*/ 57 w 2063"/>
                  <a:gd name="T33" fmla="*/ 5 h 1223"/>
                  <a:gd name="T34" fmla="*/ 19 w 2063"/>
                  <a:gd name="T35" fmla="*/ 70 h 1223"/>
                  <a:gd name="T36" fmla="*/ 57 w 2063"/>
                  <a:gd name="T37" fmla="*/ 5 h 1223"/>
                  <a:gd name="T38" fmla="*/ 2045 w 2063"/>
                  <a:gd name="T39" fmla="*/ 1153 h 1223"/>
                  <a:gd name="T40" fmla="*/ 2007 w 2063"/>
                  <a:gd name="T41" fmla="*/ 1218 h 1223"/>
                  <a:gd name="T42" fmla="*/ 19 w 2063"/>
                  <a:gd name="T43" fmla="*/ 70 h 1223"/>
                  <a:gd name="T44" fmla="*/ 57 w 2063"/>
                  <a:gd name="T45" fmla="*/ 5 h 1223"/>
                  <a:gd name="T46" fmla="*/ 2045 w 2063"/>
                  <a:gd name="T47" fmla="*/ 1153 h 1223"/>
                  <a:gd name="T48" fmla="*/ 2051 w 2063"/>
                  <a:gd name="T49" fmla="*/ 1158 h 1223"/>
                  <a:gd name="T50" fmla="*/ 2056 w 2063"/>
                  <a:gd name="T51" fmla="*/ 1162 h 1223"/>
                  <a:gd name="T52" fmla="*/ 2059 w 2063"/>
                  <a:gd name="T53" fmla="*/ 1169 h 1223"/>
                  <a:gd name="T54" fmla="*/ 2062 w 2063"/>
                  <a:gd name="T55" fmla="*/ 1175 h 1223"/>
                  <a:gd name="T56" fmla="*/ 2063 w 2063"/>
                  <a:gd name="T57" fmla="*/ 1183 h 1223"/>
                  <a:gd name="T58" fmla="*/ 2063 w 2063"/>
                  <a:gd name="T59" fmla="*/ 1190 h 1223"/>
                  <a:gd name="T60" fmla="*/ 2062 w 2063"/>
                  <a:gd name="T61" fmla="*/ 1198 h 1223"/>
                  <a:gd name="T62" fmla="*/ 2058 w 2063"/>
                  <a:gd name="T63" fmla="*/ 1204 h 1223"/>
                  <a:gd name="T64" fmla="*/ 2055 w 2063"/>
                  <a:gd name="T65" fmla="*/ 1211 h 1223"/>
                  <a:gd name="T66" fmla="*/ 2049 w 2063"/>
                  <a:gd name="T67" fmla="*/ 1216 h 1223"/>
                  <a:gd name="T68" fmla="*/ 2043 w 2063"/>
                  <a:gd name="T69" fmla="*/ 1219 h 1223"/>
                  <a:gd name="T70" fmla="*/ 2036 w 2063"/>
                  <a:gd name="T71" fmla="*/ 1222 h 1223"/>
                  <a:gd name="T72" fmla="*/ 2029 w 2063"/>
                  <a:gd name="T73" fmla="*/ 1223 h 1223"/>
                  <a:gd name="T74" fmla="*/ 2022 w 2063"/>
                  <a:gd name="T75" fmla="*/ 1223 h 1223"/>
                  <a:gd name="T76" fmla="*/ 2014 w 2063"/>
                  <a:gd name="T77" fmla="*/ 1222 h 1223"/>
                  <a:gd name="T78" fmla="*/ 2007 w 2063"/>
                  <a:gd name="T79" fmla="*/ 1218 h 1223"/>
                  <a:gd name="T80" fmla="*/ 2045 w 2063"/>
                  <a:gd name="T81" fmla="*/ 1153 h 1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063" h="1223">
                    <a:moveTo>
                      <a:pt x="19" y="70"/>
                    </a:moveTo>
                    <a:lnTo>
                      <a:pt x="13" y="66"/>
                    </a:lnTo>
                    <a:lnTo>
                      <a:pt x="8" y="61"/>
                    </a:lnTo>
                    <a:lnTo>
                      <a:pt x="4" y="55"/>
                    </a:lnTo>
                    <a:lnTo>
                      <a:pt x="1" y="48"/>
                    </a:lnTo>
                    <a:lnTo>
                      <a:pt x="0" y="40"/>
                    </a:lnTo>
                    <a:lnTo>
                      <a:pt x="0" y="33"/>
                    </a:lnTo>
                    <a:lnTo>
                      <a:pt x="2" y="26"/>
                    </a:lnTo>
                    <a:lnTo>
                      <a:pt x="5" y="19"/>
                    </a:lnTo>
                    <a:lnTo>
                      <a:pt x="10" y="13"/>
                    </a:lnTo>
                    <a:lnTo>
                      <a:pt x="15" y="7"/>
                    </a:lnTo>
                    <a:lnTo>
                      <a:pt x="21" y="4"/>
                    </a:lnTo>
                    <a:lnTo>
                      <a:pt x="28" y="1"/>
                    </a:lnTo>
                    <a:lnTo>
                      <a:pt x="36" y="0"/>
                    </a:lnTo>
                    <a:lnTo>
                      <a:pt x="43" y="0"/>
                    </a:lnTo>
                    <a:lnTo>
                      <a:pt x="50" y="3"/>
                    </a:lnTo>
                    <a:lnTo>
                      <a:pt x="57" y="5"/>
                    </a:lnTo>
                    <a:lnTo>
                      <a:pt x="19" y="70"/>
                    </a:lnTo>
                    <a:close/>
                    <a:moveTo>
                      <a:pt x="57" y="5"/>
                    </a:moveTo>
                    <a:lnTo>
                      <a:pt x="2045" y="1153"/>
                    </a:lnTo>
                    <a:lnTo>
                      <a:pt x="2007" y="1218"/>
                    </a:lnTo>
                    <a:lnTo>
                      <a:pt x="19" y="70"/>
                    </a:lnTo>
                    <a:lnTo>
                      <a:pt x="57" y="5"/>
                    </a:lnTo>
                    <a:close/>
                    <a:moveTo>
                      <a:pt x="2045" y="1153"/>
                    </a:moveTo>
                    <a:lnTo>
                      <a:pt x="2051" y="1158"/>
                    </a:lnTo>
                    <a:lnTo>
                      <a:pt x="2056" y="1162"/>
                    </a:lnTo>
                    <a:lnTo>
                      <a:pt x="2059" y="1169"/>
                    </a:lnTo>
                    <a:lnTo>
                      <a:pt x="2062" y="1175"/>
                    </a:lnTo>
                    <a:lnTo>
                      <a:pt x="2063" y="1183"/>
                    </a:lnTo>
                    <a:lnTo>
                      <a:pt x="2063" y="1190"/>
                    </a:lnTo>
                    <a:lnTo>
                      <a:pt x="2062" y="1198"/>
                    </a:lnTo>
                    <a:lnTo>
                      <a:pt x="2058" y="1204"/>
                    </a:lnTo>
                    <a:lnTo>
                      <a:pt x="2055" y="1211"/>
                    </a:lnTo>
                    <a:lnTo>
                      <a:pt x="2049" y="1216"/>
                    </a:lnTo>
                    <a:lnTo>
                      <a:pt x="2043" y="1219"/>
                    </a:lnTo>
                    <a:lnTo>
                      <a:pt x="2036" y="1222"/>
                    </a:lnTo>
                    <a:lnTo>
                      <a:pt x="2029" y="1223"/>
                    </a:lnTo>
                    <a:lnTo>
                      <a:pt x="2022" y="1223"/>
                    </a:lnTo>
                    <a:lnTo>
                      <a:pt x="2014" y="1222"/>
                    </a:lnTo>
                    <a:lnTo>
                      <a:pt x="2007" y="1218"/>
                    </a:lnTo>
                    <a:lnTo>
                      <a:pt x="2045" y="1153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62" name="Freeform 84">
                <a:extLst>
                  <a:ext uri="{FF2B5EF4-FFF2-40B4-BE49-F238E27FC236}">
                    <a16:creationId xmlns:a16="http://schemas.microsoft.com/office/drawing/2014/main" id="{8C1F691D-342E-48DE-A23A-49603DEBD5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37413" y="1817688"/>
                <a:ext cx="544513" cy="323850"/>
              </a:xfrm>
              <a:custGeom>
                <a:avLst/>
                <a:gdLst>
                  <a:gd name="T0" fmla="*/ 19 w 2063"/>
                  <a:gd name="T1" fmla="*/ 70 h 1222"/>
                  <a:gd name="T2" fmla="*/ 13 w 2063"/>
                  <a:gd name="T3" fmla="*/ 65 h 1222"/>
                  <a:gd name="T4" fmla="*/ 8 w 2063"/>
                  <a:gd name="T5" fmla="*/ 60 h 1222"/>
                  <a:gd name="T6" fmla="*/ 4 w 2063"/>
                  <a:gd name="T7" fmla="*/ 53 h 1222"/>
                  <a:gd name="T8" fmla="*/ 1 w 2063"/>
                  <a:gd name="T9" fmla="*/ 47 h 1222"/>
                  <a:gd name="T10" fmla="*/ 0 w 2063"/>
                  <a:gd name="T11" fmla="*/ 40 h 1222"/>
                  <a:gd name="T12" fmla="*/ 0 w 2063"/>
                  <a:gd name="T13" fmla="*/ 33 h 1222"/>
                  <a:gd name="T14" fmla="*/ 2 w 2063"/>
                  <a:gd name="T15" fmla="*/ 25 h 1222"/>
                  <a:gd name="T16" fmla="*/ 5 w 2063"/>
                  <a:gd name="T17" fmla="*/ 19 h 1222"/>
                  <a:gd name="T18" fmla="*/ 10 w 2063"/>
                  <a:gd name="T19" fmla="*/ 12 h 1222"/>
                  <a:gd name="T20" fmla="*/ 15 w 2063"/>
                  <a:gd name="T21" fmla="*/ 7 h 1222"/>
                  <a:gd name="T22" fmla="*/ 21 w 2063"/>
                  <a:gd name="T23" fmla="*/ 3 h 1222"/>
                  <a:gd name="T24" fmla="*/ 28 w 2063"/>
                  <a:gd name="T25" fmla="*/ 1 h 1222"/>
                  <a:gd name="T26" fmla="*/ 36 w 2063"/>
                  <a:gd name="T27" fmla="*/ 0 h 1222"/>
                  <a:gd name="T28" fmla="*/ 43 w 2063"/>
                  <a:gd name="T29" fmla="*/ 0 h 1222"/>
                  <a:gd name="T30" fmla="*/ 50 w 2063"/>
                  <a:gd name="T31" fmla="*/ 1 h 1222"/>
                  <a:gd name="T32" fmla="*/ 57 w 2063"/>
                  <a:gd name="T33" fmla="*/ 4 h 1222"/>
                  <a:gd name="T34" fmla="*/ 19 w 2063"/>
                  <a:gd name="T35" fmla="*/ 70 h 1222"/>
                  <a:gd name="T36" fmla="*/ 57 w 2063"/>
                  <a:gd name="T37" fmla="*/ 4 h 1222"/>
                  <a:gd name="T38" fmla="*/ 2045 w 2063"/>
                  <a:gd name="T39" fmla="*/ 1152 h 1222"/>
                  <a:gd name="T40" fmla="*/ 2007 w 2063"/>
                  <a:gd name="T41" fmla="*/ 1218 h 1222"/>
                  <a:gd name="T42" fmla="*/ 19 w 2063"/>
                  <a:gd name="T43" fmla="*/ 70 h 1222"/>
                  <a:gd name="T44" fmla="*/ 57 w 2063"/>
                  <a:gd name="T45" fmla="*/ 4 h 1222"/>
                  <a:gd name="T46" fmla="*/ 2045 w 2063"/>
                  <a:gd name="T47" fmla="*/ 1152 h 1222"/>
                  <a:gd name="T48" fmla="*/ 2051 w 2063"/>
                  <a:gd name="T49" fmla="*/ 1156 h 1222"/>
                  <a:gd name="T50" fmla="*/ 2056 w 2063"/>
                  <a:gd name="T51" fmla="*/ 1162 h 1222"/>
                  <a:gd name="T52" fmla="*/ 2059 w 2063"/>
                  <a:gd name="T53" fmla="*/ 1168 h 1222"/>
                  <a:gd name="T54" fmla="*/ 2062 w 2063"/>
                  <a:gd name="T55" fmla="*/ 1175 h 1222"/>
                  <a:gd name="T56" fmla="*/ 2063 w 2063"/>
                  <a:gd name="T57" fmla="*/ 1182 h 1222"/>
                  <a:gd name="T58" fmla="*/ 2063 w 2063"/>
                  <a:gd name="T59" fmla="*/ 1189 h 1222"/>
                  <a:gd name="T60" fmla="*/ 2062 w 2063"/>
                  <a:gd name="T61" fmla="*/ 1196 h 1222"/>
                  <a:gd name="T62" fmla="*/ 2058 w 2063"/>
                  <a:gd name="T63" fmla="*/ 1203 h 1222"/>
                  <a:gd name="T64" fmla="*/ 2055 w 2063"/>
                  <a:gd name="T65" fmla="*/ 1209 h 1222"/>
                  <a:gd name="T66" fmla="*/ 2049 w 2063"/>
                  <a:gd name="T67" fmla="*/ 1215 h 1222"/>
                  <a:gd name="T68" fmla="*/ 2043 w 2063"/>
                  <a:gd name="T69" fmla="*/ 1219 h 1222"/>
                  <a:gd name="T70" fmla="*/ 2036 w 2063"/>
                  <a:gd name="T71" fmla="*/ 1221 h 1222"/>
                  <a:gd name="T72" fmla="*/ 2029 w 2063"/>
                  <a:gd name="T73" fmla="*/ 1222 h 1222"/>
                  <a:gd name="T74" fmla="*/ 2022 w 2063"/>
                  <a:gd name="T75" fmla="*/ 1222 h 1222"/>
                  <a:gd name="T76" fmla="*/ 2014 w 2063"/>
                  <a:gd name="T77" fmla="*/ 1221 h 1222"/>
                  <a:gd name="T78" fmla="*/ 2007 w 2063"/>
                  <a:gd name="T79" fmla="*/ 1218 h 1222"/>
                  <a:gd name="T80" fmla="*/ 2045 w 2063"/>
                  <a:gd name="T81" fmla="*/ 1152 h 1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063" h="1222">
                    <a:moveTo>
                      <a:pt x="19" y="70"/>
                    </a:moveTo>
                    <a:lnTo>
                      <a:pt x="13" y="65"/>
                    </a:lnTo>
                    <a:lnTo>
                      <a:pt x="8" y="60"/>
                    </a:lnTo>
                    <a:lnTo>
                      <a:pt x="4" y="53"/>
                    </a:lnTo>
                    <a:lnTo>
                      <a:pt x="1" y="47"/>
                    </a:lnTo>
                    <a:lnTo>
                      <a:pt x="0" y="40"/>
                    </a:lnTo>
                    <a:lnTo>
                      <a:pt x="0" y="33"/>
                    </a:lnTo>
                    <a:lnTo>
                      <a:pt x="2" y="25"/>
                    </a:lnTo>
                    <a:lnTo>
                      <a:pt x="5" y="19"/>
                    </a:lnTo>
                    <a:lnTo>
                      <a:pt x="10" y="12"/>
                    </a:lnTo>
                    <a:lnTo>
                      <a:pt x="15" y="7"/>
                    </a:lnTo>
                    <a:lnTo>
                      <a:pt x="21" y="3"/>
                    </a:lnTo>
                    <a:lnTo>
                      <a:pt x="28" y="1"/>
                    </a:lnTo>
                    <a:lnTo>
                      <a:pt x="36" y="0"/>
                    </a:lnTo>
                    <a:lnTo>
                      <a:pt x="43" y="0"/>
                    </a:lnTo>
                    <a:lnTo>
                      <a:pt x="50" y="1"/>
                    </a:lnTo>
                    <a:lnTo>
                      <a:pt x="57" y="4"/>
                    </a:lnTo>
                    <a:lnTo>
                      <a:pt x="19" y="70"/>
                    </a:lnTo>
                    <a:close/>
                    <a:moveTo>
                      <a:pt x="57" y="4"/>
                    </a:moveTo>
                    <a:lnTo>
                      <a:pt x="2045" y="1152"/>
                    </a:lnTo>
                    <a:lnTo>
                      <a:pt x="2007" y="1218"/>
                    </a:lnTo>
                    <a:lnTo>
                      <a:pt x="19" y="70"/>
                    </a:lnTo>
                    <a:lnTo>
                      <a:pt x="57" y="4"/>
                    </a:lnTo>
                    <a:close/>
                    <a:moveTo>
                      <a:pt x="2045" y="1152"/>
                    </a:moveTo>
                    <a:lnTo>
                      <a:pt x="2051" y="1156"/>
                    </a:lnTo>
                    <a:lnTo>
                      <a:pt x="2056" y="1162"/>
                    </a:lnTo>
                    <a:lnTo>
                      <a:pt x="2059" y="1168"/>
                    </a:lnTo>
                    <a:lnTo>
                      <a:pt x="2062" y="1175"/>
                    </a:lnTo>
                    <a:lnTo>
                      <a:pt x="2063" y="1182"/>
                    </a:lnTo>
                    <a:lnTo>
                      <a:pt x="2063" y="1189"/>
                    </a:lnTo>
                    <a:lnTo>
                      <a:pt x="2062" y="1196"/>
                    </a:lnTo>
                    <a:lnTo>
                      <a:pt x="2058" y="1203"/>
                    </a:lnTo>
                    <a:lnTo>
                      <a:pt x="2055" y="1209"/>
                    </a:lnTo>
                    <a:lnTo>
                      <a:pt x="2049" y="1215"/>
                    </a:lnTo>
                    <a:lnTo>
                      <a:pt x="2043" y="1219"/>
                    </a:lnTo>
                    <a:lnTo>
                      <a:pt x="2036" y="1221"/>
                    </a:lnTo>
                    <a:lnTo>
                      <a:pt x="2029" y="1222"/>
                    </a:lnTo>
                    <a:lnTo>
                      <a:pt x="2022" y="1222"/>
                    </a:lnTo>
                    <a:lnTo>
                      <a:pt x="2014" y="1221"/>
                    </a:lnTo>
                    <a:lnTo>
                      <a:pt x="2007" y="1218"/>
                    </a:lnTo>
                    <a:lnTo>
                      <a:pt x="2045" y="1152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63" name="Freeform 85">
                <a:extLst>
                  <a:ext uri="{FF2B5EF4-FFF2-40B4-BE49-F238E27FC236}">
                    <a16:creationId xmlns:a16="http://schemas.microsoft.com/office/drawing/2014/main" id="{59950217-0B55-4741-8270-D47774A1ED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37413" y="1951038"/>
                <a:ext cx="544513" cy="323850"/>
              </a:xfrm>
              <a:custGeom>
                <a:avLst/>
                <a:gdLst>
                  <a:gd name="T0" fmla="*/ 19 w 2063"/>
                  <a:gd name="T1" fmla="*/ 71 h 1224"/>
                  <a:gd name="T2" fmla="*/ 13 w 2063"/>
                  <a:gd name="T3" fmla="*/ 66 h 1224"/>
                  <a:gd name="T4" fmla="*/ 8 w 2063"/>
                  <a:gd name="T5" fmla="*/ 60 h 1224"/>
                  <a:gd name="T6" fmla="*/ 4 w 2063"/>
                  <a:gd name="T7" fmla="*/ 55 h 1224"/>
                  <a:gd name="T8" fmla="*/ 1 w 2063"/>
                  <a:gd name="T9" fmla="*/ 47 h 1224"/>
                  <a:gd name="T10" fmla="*/ 0 w 2063"/>
                  <a:gd name="T11" fmla="*/ 40 h 1224"/>
                  <a:gd name="T12" fmla="*/ 0 w 2063"/>
                  <a:gd name="T13" fmla="*/ 33 h 1224"/>
                  <a:gd name="T14" fmla="*/ 2 w 2063"/>
                  <a:gd name="T15" fmla="*/ 26 h 1224"/>
                  <a:gd name="T16" fmla="*/ 5 w 2063"/>
                  <a:gd name="T17" fmla="*/ 19 h 1224"/>
                  <a:gd name="T18" fmla="*/ 10 w 2063"/>
                  <a:gd name="T19" fmla="*/ 13 h 1224"/>
                  <a:gd name="T20" fmla="*/ 15 w 2063"/>
                  <a:gd name="T21" fmla="*/ 8 h 1224"/>
                  <a:gd name="T22" fmla="*/ 21 w 2063"/>
                  <a:gd name="T23" fmla="*/ 5 h 1224"/>
                  <a:gd name="T24" fmla="*/ 28 w 2063"/>
                  <a:gd name="T25" fmla="*/ 1 h 1224"/>
                  <a:gd name="T26" fmla="*/ 36 w 2063"/>
                  <a:gd name="T27" fmla="*/ 0 h 1224"/>
                  <a:gd name="T28" fmla="*/ 43 w 2063"/>
                  <a:gd name="T29" fmla="*/ 0 h 1224"/>
                  <a:gd name="T30" fmla="*/ 50 w 2063"/>
                  <a:gd name="T31" fmla="*/ 2 h 1224"/>
                  <a:gd name="T32" fmla="*/ 57 w 2063"/>
                  <a:gd name="T33" fmla="*/ 5 h 1224"/>
                  <a:gd name="T34" fmla="*/ 19 w 2063"/>
                  <a:gd name="T35" fmla="*/ 71 h 1224"/>
                  <a:gd name="T36" fmla="*/ 57 w 2063"/>
                  <a:gd name="T37" fmla="*/ 5 h 1224"/>
                  <a:gd name="T38" fmla="*/ 2045 w 2063"/>
                  <a:gd name="T39" fmla="*/ 1153 h 1224"/>
                  <a:gd name="T40" fmla="*/ 2007 w 2063"/>
                  <a:gd name="T41" fmla="*/ 1219 h 1224"/>
                  <a:gd name="T42" fmla="*/ 19 w 2063"/>
                  <a:gd name="T43" fmla="*/ 71 h 1224"/>
                  <a:gd name="T44" fmla="*/ 57 w 2063"/>
                  <a:gd name="T45" fmla="*/ 5 h 1224"/>
                  <a:gd name="T46" fmla="*/ 2045 w 2063"/>
                  <a:gd name="T47" fmla="*/ 1153 h 1224"/>
                  <a:gd name="T48" fmla="*/ 2051 w 2063"/>
                  <a:gd name="T49" fmla="*/ 1158 h 1224"/>
                  <a:gd name="T50" fmla="*/ 2056 w 2063"/>
                  <a:gd name="T51" fmla="*/ 1163 h 1224"/>
                  <a:gd name="T52" fmla="*/ 2059 w 2063"/>
                  <a:gd name="T53" fmla="*/ 1169 h 1224"/>
                  <a:gd name="T54" fmla="*/ 2062 w 2063"/>
                  <a:gd name="T55" fmla="*/ 1176 h 1224"/>
                  <a:gd name="T56" fmla="*/ 2063 w 2063"/>
                  <a:gd name="T57" fmla="*/ 1184 h 1224"/>
                  <a:gd name="T58" fmla="*/ 2063 w 2063"/>
                  <a:gd name="T59" fmla="*/ 1191 h 1224"/>
                  <a:gd name="T60" fmla="*/ 2062 w 2063"/>
                  <a:gd name="T61" fmla="*/ 1198 h 1224"/>
                  <a:gd name="T62" fmla="*/ 2058 w 2063"/>
                  <a:gd name="T63" fmla="*/ 1205 h 1224"/>
                  <a:gd name="T64" fmla="*/ 2055 w 2063"/>
                  <a:gd name="T65" fmla="*/ 1211 h 1224"/>
                  <a:gd name="T66" fmla="*/ 2049 w 2063"/>
                  <a:gd name="T67" fmla="*/ 1216 h 1224"/>
                  <a:gd name="T68" fmla="*/ 2043 w 2063"/>
                  <a:gd name="T69" fmla="*/ 1220 h 1224"/>
                  <a:gd name="T70" fmla="*/ 2036 w 2063"/>
                  <a:gd name="T71" fmla="*/ 1223 h 1224"/>
                  <a:gd name="T72" fmla="*/ 2029 w 2063"/>
                  <a:gd name="T73" fmla="*/ 1224 h 1224"/>
                  <a:gd name="T74" fmla="*/ 2022 w 2063"/>
                  <a:gd name="T75" fmla="*/ 1224 h 1224"/>
                  <a:gd name="T76" fmla="*/ 2014 w 2063"/>
                  <a:gd name="T77" fmla="*/ 1221 h 1224"/>
                  <a:gd name="T78" fmla="*/ 2007 w 2063"/>
                  <a:gd name="T79" fmla="*/ 1219 h 1224"/>
                  <a:gd name="T80" fmla="*/ 2045 w 2063"/>
                  <a:gd name="T81" fmla="*/ 1153 h 1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063" h="1224">
                    <a:moveTo>
                      <a:pt x="19" y="71"/>
                    </a:moveTo>
                    <a:lnTo>
                      <a:pt x="13" y="66"/>
                    </a:lnTo>
                    <a:lnTo>
                      <a:pt x="8" y="60"/>
                    </a:lnTo>
                    <a:lnTo>
                      <a:pt x="4" y="55"/>
                    </a:lnTo>
                    <a:lnTo>
                      <a:pt x="1" y="47"/>
                    </a:lnTo>
                    <a:lnTo>
                      <a:pt x="0" y="40"/>
                    </a:lnTo>
                    <a:lnTo>
                      <a:pt x="0" y="33"/>
                    </a:lnTo>
                    <a:lnTo>
                      <a:pt x="2" y="26"/>
                    </a:lnTo>
                    <a:lnTo>
                      <a:pt x="5" y="19"/>
                    </a:lnTo>
                    <a:lnTo>
                      <a:pt x="10" y="13"/>
                    </a:lnTo>
                    <a:lnTo>
                      <a:pt x="15" y="8"/>
                    </a:lnTo>
                    <a:lnTo>
                      <a:pt x="21" y="5"/>
                    </a:lnTo>
                    <a:lnTo>
                      <a:pt x="28" y="1"/>
                    </a:lnTo>
                    <a:lnTo>
                      <a:pt x="36" y="0"/>
                    </a:lnTo>
                    <a:lnTo>
                      <a:pt x="43" y="0"/>
                    </a:lnTo>
                    <a:lnTo>
                      <a:pt x="50" y="2"/>
                    </a:lnTo>
                    <a:lnTo>
                      <a:pt x="57" y="5"/>
                    </a:lnTo>
                    <a:lnTo>
                      <a:pt x="19" y="71"/>
                    </a:lnTo>
                    <a:close/>
                    <a:moveTo>
                      <a:pt x="57" y="5"/>
                    </a:moveTo>
                    <a:lnTo>
                      <a:pt x="2045" y="1153"/>
                    </a:lnTo>
                    <a:lnTo>
                      <a:pt x="2007" y="1219"/>
                    </a:lnTo>
                    <a:lnTo>
                      <a:pt x="19" y="71"/>
                    </a:lnTo>
                    <a:lnTo>
                      <a:pt x="57" y="5"/>
                    </a:lnTo>
                    <a:close/>
                    <a:moveTo>
                      <a:pt x="2045" y="1153"/>
                    </a:moveTo>
                    <a:lnTo>
                      <a:pt x="2051" y="1158"/>
                    </a:lnTo>
                    <a:lnTo>
                      <a:pt x="2056" y="1163"/>
                    </a:lnTo>
                    <a:lnTo>
                      <a:pt x="2059" y="1169"/>
                    </a:lnTo>
                    <a:lnTo>
                      <a:pt x="2062" y="1176"/>
                    </a:lnTo>
                    <a:lnTo>
                      <a:pt x="2063" y="1184"/>
                    </a:lnTo>
                    <a:lnTo>
                      <a:pt x="2063" y="1191"/>
                    </a:lnTo>
                    <a:lnTo>
                      <a:pt x="2062" y="1198"/>
                    </a:lnTo>
                    <a:lnTo>
                      <a:pt x="2058" y="1205"/>
                    </a:lnTo>
                    <a:lnTo>
                      <a:pt x="2055" y="1211"/>
                    </a:lnTo>
                    <a:lnTo>
                      <a:pt x="2049" y="1216"/>
                    </a:lnTo>
                    <a:lnTo>
                      <a:pt x="2043" y="1220"/>
                    </a:lnTo>
                    <a:lnTo>
                      <a:pt x="2036" y="1223"/>
                    </a:lnTo>
                    <a:lnTo>
                      <a:pt x="2029" y="1224"/>
                    </a:lnTo>
                    <a:lnTo>
                      <a:pt x="2022" y="1224"/>
                    </a:lnTo>
                    <a:lnTo>
                      <a:pt x="2014" y="1221"/>
                    </a:lnTo>
                    <a:lnTo>
                      <a:pt x="2007" y="1219"/>
                    </a:lnTo>
                    <a:lnTo>
                      <a:pt x="2045" y="1153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64" name="Freeform 86">
                <a:extLst>
                  <a:ext uri="{FF2B5EF4-FFF2-40B4-BE49-F238E27FC236}">
                    <a16:creationId xmlns:a16="http://schemas.microsoft.com/office/drawing/2014/main" id="{AB9FD3CB-189A-4AC5-B659-F67AF3084E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37413" y="2084388"/>
                <a:ext cx="544513" cy="323850"/>
              </a:xfrm>
              <a:custGeom>
                <a:avLst/>
                <a:gdLst>
                  <a:gd name="T0" fmla="*/ 19 w 2063"/>
                  <a:gd name="T1" fmla="*/ 69 h 1222"/>
                  <a:gd name="T2" fmla="*/ 13 w 2063"/>
                  <a:gd name="T3" fmla="*/ 66 h 1222"/>
                  <a:gd name="T4" fmla="*/ 8 w 2063"/>
                  <a:gd name="T5" fmla="*/ 60 h 1222"/>
                  <a:gd name="T6" fmla="*/ 4 w 2063"/>
                  <a:gd name="T7" fmla="*/ 54 h 1222"/>
                  <a:gd name="T8" fmla="*/ 1 w 2063"/>
                  <a:gd name="T9" fmla="*/ 47 h 1222"/>
                  <a:gd name="T10" fmla="*/ 0 w 2063"/>
                  <a:gd name="T11" fmla="*/ 40 h 1222"/>
                  <a:gd name="T12" fmla="*/ 0 w 2063"/>
                  <a:gd name="T13" fmla="*/ 33 h 1222"/>
                  <a:gd name="T14" fmla="*/ 2 w 2063"/>
                  <a:gd name="T15" fmla="*/ 26 h 1222"/>
                  <a:gd name="T16" fmla="*/ 5 w 2063"/>
                  <a:gd name="T17" fmla="*/ 19 h 1222"/>
                  <a:gd name="T18" fmla="*/ 10 w 2063"/>
                  <a:gd name="T19" fmla="*/ 13 h 1222"/>
                  <a:gd name="T20" fmla="*/ 15 w 2063"/>
                  <a:gd name="T21" fmla="*/ 7 h 1222"/>
                  <a:gd name="T22" fmla="*/ 21 w 2063"/>
                  <a:gd name="T23" fmla="*/ 3 h 1222"/>
                  <a:gd name="T24" fmla="*/ 28 w 2063"/>
                  <a:gd name="T25" fmla="*/ 1 h 1222"/>
                  <a:gd name="T26" fmla="*/ 36 w 2063"/>
                  <a:gd name="T27" fmla="*/ 0 h 1222"/>
                  <a:gd name="T28" fmla="*/ 43 w 2063"/>
                  <a:gd name="T29" fmla="*/ 0 h 1222"/>
                  <a:gd name="T30" fmla="*/ 50 w 2063"/>
                  <a:gd name="T31" fmla="*/ 2 h 1222"/>
                  <a:gd name="T32" fmla="*/ 57 w 2063"/>
                  <a:gd name="T33" fmla="*/ 4 h 1222"/>
                  <a:gd name="T34" fmla="*/ 19 w 2063"/>
                  <a:gd name="T35" fmla="*/ 69 h 1222"/>
                  <a:gd name="T36" fmla="*/ 57 w 2063"/>
                  <a:gd name="T37" fmla="*/ 4 h 1222"/>
                  <a:gd name="T38" fmla="*/ 2045 w 2063"/>
                  <a:gd name="T39" fmla="*/ 1152 h 1222"/>
                  <a:gd name="T40" fmla="*/ 2007 w 2063"/>
                  <a:gd name="T41" fmla="*/ 1217 h 1222"/>
                  <a:gd name="T42" fmla="*/ 19 w 2063"/>
                  <a:gd name="T43" fmla="*/ 69 h 1222"/>
                  <a:gd name="T44" fmla="*/ 57 w 2063"/>
                  <a:gd name="T45" fmla="*/ 4 h 1222"/>
                  <a:gd name="T46" fmla="*/ 2045 w 2063"/>
                  <a:gd name="T47" fmla="*/ 1152 h 1222"/>
                  <a:gd name="T48" fmla="*/ 2051 w 2063"/>
                  <a:gd name="T49" fmla="*/ 1157 h 1222"/>
                  <a:gd name="T50" fmla="*/ 2056 w 2063"/>
                  <a:gd name="T51" fmla="*/ 1162 h 1222"/>
                  <a:gd name="T52" fmla="*/ 2059 w 2063"/>
                  <a:gd name="T53" fmla="*/ 1169 h 1222"/>
                  <a:gd name="T54" fmla="*/ 2062 w 2063"/>
                  <a:gd name="T55" fmla="*/ 1175 h 1222"/>
                  <a:gd name="T56" fmla="*/ 2063 w 2063"/>
                  <a:gd name="T57" fmla="*/ 1182 h 1222"/>
                  <a:gd name="T58" fmla="*/ 2063 w 2063"/>
                  <a:gd name="T59" fmla="*/ 1189 h 1222"/>
                  <a:gd name="T60" fmla="*/ 2062 w 2063"/>
                  <a:gd name="T61" fmla="*/ 1197 h 1222"/>
                  <a:gd name="T62" fmla="*/ 2058 w 2063"/>
                  <a:gd name="T63" fmla="*/ 1203 h 1222"/>
                  <a:gd name="T64" fmla="*/ 2055 w 2063"/>
                  <a:gd name="T65" fmla="*/ 1210 h 1222"/>
                  <a:gd name="T66" fmla="*/ 2049 w 2063"/>
                  <a:gd name="T67" fmla="*/ 1215 h 1222"/>
                  <a:gd name="T68" fmla="*/ 2043 w 2063"/>
                  <a:gd name="T69" fmla="*/ 1219 h 1222"/>
                  <a:gd name="T70" fmla="*/ 2036 w 2063"/>
                  <a:gd name="T71" fmla="*/ 1221 h 1222"/>
                  <a:gd name="T72" fmla="*/ 2029 w 2063"/>
                  <a:gd name="T73" fmla="*/ 1222 h 1222"/>
                  <a:gd name="T74" fmla="*/ 2022 w 2063"/>
                  <a:gd name="T75" fmla="*/ 1222 h 1222"/>
                  <a:gd name="T76" fmla="*/ 2014 w 2063"/>
                  <a:gd name="T77" fmla="*/ 1221 h 1222"/>
                  <a:gd name="T78" fmla="*/ 2007 w 2063"/>
                  <a:gd name="T79" fmla="*/ 1217 h 1222"/>
                  <a:gd name="T80" fmla="*/ 2045 w 2063"/>
                  <a:gd name="T81" fmla="*/ 1152 h 1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063" h="1222">
                    <a:moveTo>
                      <a:pt x="19" y="69"/>
                    </a:moveTo>
                    <a:lnTo>
                      <a:pt x="13" y="66"/>
                    </a:lnTo>
                    <a:lnTo>
                      <a:pt x="8" y="60"/>
                    </a:lnTo>
                    <a:lnTo>
                      <a:pt x="4" y="54"/>
                    </a:lnTo>
                    <a:lnTo>
                      <a:pt x="1" y="47"/>
                    </a:lnTo>
                    <a:lnTo>
                      <a:pt x="0" y="40"/>
                    </a:lnTo>
                    <a:lnTo>
                      <a:pt x="0" y="33"/>
                    </a:lnTo>
                    <a:lnTo>
                      <a:pt x="2" y="26"/>
                    </a:lnTo>
                    <a:lnTo>
                      <a:pt x="5" y="19"/>
                    </a:lnTo>
                    <a:lnTo>
                      <a:pt x="10" y="13"/>
                    </a:lnTo>
                    <a:lnTo>
                      <a:pt x="15" y="7"/>
                    </a:lnTo>
                    <a:lnTo>
                      <a:pt x="21" y="3"/>
                    </a:lnTo>
                    <a:lnTo>
                      <a:pt x="28" y="1"/>
                    </a:lnTo>
                    <a:lnTo>
                      <a:pt x="36" y="0"/>
                    </a:lnTo>
                    <a:lnTo>
                      <a:pt x="43" y="0"/>
                    </a:lnTo>
                    <a:lnTo>
                      <a:pt x="50" y="2"/>
                    </a:lnTo>
                    <a:lnTo>
                      <a:pt x="57" y="4"/>
                    </a:lnTo>
                    <a:lnTo>
                      <a:pt x="19" y="69"/>
                    </a:lnTo>
                    <a:close/>
                    <a:moveTo>
                      <a:pt x="57" y="4"/>
                    </a:moveTo>
                    <a:lnTo>
                      <a:pt x="2045" y="1152"/>
                    </a:lnTo>
                    <a:lnTo>
                      <a:pt x="2007" y="1217"/>
                    </a:lnTo>
                    <a:lnTo>
                      <a:pt x="19" y="69"/>
                    </a:lnTo>
                    <a:lnTo>
                      <a:pt x="57" y="4"/>
                    </a:lnTo>
                    <a:close/>
                    <a:moveTo>
                      <a:pt x="2045" y="1152"/>
                    </a:moveTo>
                    <a:lnTo>
                      <a:pt x="2051" y="1157"/>
                    </a:lnTo>
                    <a:lnTo>
                      <a:pt x="2056" y="1162"/>
                    </a:lnTo>
                    <a:lnTo>
                      <a:pt x="2059" y="1169"/>
                    </a:lnTo>
                    <a:lnTo>
                      <a:pt x="2062" y="1175"/>
                    </a:lnTo>
                    <a:lnTo>
                      <a:pt x="2063" y="1182"/>
                    </a:lnTo>
                    <a:lnTo>
                      <a:pt x="2063" y="1189"/>
                    </a:lnTo>
                    <a:lnTo>
                      <a:pt x="2062" y="1197"/>
                    </a:lnTo>
                    <a:lnTo>
                      <a:pt x="2058" y="1203"/>
                    </a:lnTo>
                    <a:lnTo>
                      <a:pt x="2055" y="1210"/>
                    </a:lnTo>
                    <a:lnTo>
                      <a:pt x="2049" y="1215"/>
                    </a:lnTo>
                    <a:lnTo>
                      <a:pt x="2043" y="1219"/>
                    </a:lnTo>
                    <a:lnTo>
                      <a:pt x="2036" y="1221"/>
                    </a:lnTo>
                    <a:lnTo>
                      <a:pt x="2029" y="1222"/>
                    </a:lnTo>
                    <a:lnTo>
                      <a:pt x="2022" y="1222"/>
                    </a:lnTo>
                    <a:lnTo>
                      <a:pt x="2014" y="1221"/>
                    </a:lnTo>
                    <a:lnTo>
                      <a:pt x="2007" y="1217"/>
                    </a:lnTo>
                    <a:lnTo>
                      <a:pt x="2045" y="1152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65" name="Freeform 87">
                <a:extLst>
                  <a:ext uri="{FF2B5EF4-FFF2-40B4-BE49-F238E27FC236}">
                    <a16:creationId xmlns:a16="http://schemas.microsoft.com/office/drawing/2014/main" id="{07B85A8F-56B0-40AE-BF9E-8DA5894657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37413" y="2219325"/>
                <a:ext cx="544513" cy="323850"/>
              </a:xfrm>
              <a:custGeom>
                <a:avLst/>
                <a:gdLst>
                  <a:gd name="T0" fmla="*/ 19 w 2063"/>
                  <a:gd name="T1" fmla="*/ 70 h 1223"/>
                  <a:gd name="T2" fmla="*/ 13 w 2063"/>
                  <a:gd name="T3" fmla="*/ 65 h 1223"/>
                  <a:gd name="T4" fmla="*/ 8 w 2063"/>
                  <a:gd name="T5" fmla="*/ 61 h 1223"/>
                  <a:gd name="T6" fmla="*/ 4 w 2063"/>
                  <a:gd name="T7" fmla="*/ 55 h 1223"/>
                  <a:gd name="T8" fmla="*/ 1 w 2063"/>
                  <a:gd name="T9" fmla="*/ 48 h 1223"/>
                  <a:gd name="T10" fmla="*/ 0 w 2063"/>
                  <a:gd name="T11" fmla="*/ 40 h 1223"/>
                  <a:gd name="T12" fmla="*/ 0 w 2063"/>
                  <a:gd name="T13" fmla="*/ 33 h 1223"/>
                  <a:gd name="T14" fmla="*/ 2 w 2063"/>
                  <a:gd name="T15" fmla="*/ 25 h 1223"/>
                  <a:gd name="T16" fmla="*/ 5 w 2063"/>
                  <a:gd name="T17" fmla="*/ 19 h 1223"/>
                  <a:gd name="T18" fmla="*/ 10 w 2063"/>
                  <a:gd name="T19" fmla="*/ 12 h 1223"/>
                  <a:gd name="T20" fmla="*/ 15 w 2063"/>
                  <a:gd name="T21" fmla="*/ 7 h 1223"/>
                  <a:gd name="T22" fmla="*/ 21 w 2063"/>
                  <a:gd name="T23" fmla="*/ 4 h 1223"/>
                  <a:gd name="T24" fmla="*/ 28 w 2063"/>
                  <a:gd name="T25" fmla="*/ 1 h 1223"/>
                  <a:gd name="T26" fmla="*/ 36 w 2063"/>
                  <a:gd name="T27" fmla="*/ 0 h 1223"/>
                  <a:gd name="T28" fmla="*/ 43 w 2063"/>
                  <a:gd name="T29" fmla="*/ 0 h 1223"/>
                  <a:gd name="T30" fmla="*/ 50 w 2063"/>
                  <a:gd name="T31" fmla="*/ 1 h 1223"/>
                  <a:gd name="T32" fmla="*/ 57 w 2063"/>
                  <a:gd name="T33" fmla="*/ 5 h 1223"/>
                  <a:gd name="T34" fmla="*/ 19 w 2063"/>
                  <a:gd name="T35" fmla="*/ 70 h 1223"/>
                  <a:gd name="T36" fmla="*/ 57 w 2063"/>
                  <a:gd name="T37" fmla="*/ 5 h 1223"/>
                  <a:gd name="T38" fmla="*/ 2045 w 2063"/>
                  <a:gd name="T39" fmla="*/ 1153 h 1223"/>
                  <a:gd name="T40" fmla="*/ 2007 w 2063"/>
                  <a:gd name="T41" fmla="*/ 1218 h 1223"/>
                  <a:gd name="T42" fmla="*/ 19 w 2063"/>
                  <a:gd name="T43" fmla="*/ 70 h 1223"/>
                  <a:gd name="T44" fmla="*/ 57 w 2063"/>
                  <a:gd name="T45" fmla="*/ 5 h 1223"/>
                  <a:gd name="T46" fmla="*/ 2045 w 2063"/>
                  <a:gd name="T47" fmla="*/ 1153 h 1223"/>
                  <a:gd name="T48" fmla="*/ 2051 w 2063"/>
                  <a:gd name="T49" fmla="*/ 1156 h 1223"/>
                  <a:gd name="T50" fmla="*/ 2056 w 2063"/>
                  <a:gd name="T51" fmla="*/ 1162 h 1223"/>
                  <a:gd name="T52" fmla="*/ 2059 w 2063"/>
                  <a:gd name="T53" fmla="*/ 1168 h 1223"/>
                  <a:gd name="T54" fmla="*/ 2062 w 2063"/>
                  <a:gd name="T55" fmla="*/ 1175 h 1223"/>
                  <a:gd name="T56" fmla="*/ 2063 w 2063"/>
                  <a:gd name="T57" fmla="*/ 1182 h 1223"/>
                  <a:gd name="T58" fmla="*/ 2063 w 2063"/>
                  <a:gd name="T59" fmla="*/ 1190 h 1223"/>
                  <a:gd name="T60" fmla="*/ 2062 w 2063"/>
                  <a:gd name="T61" fmla="*/ 1197 h 1223"/>
                  <a:gd name="T62" fmla="*/ 2058 w 2063"/>
                  <a:gd name="T63" fmla="*/ 1204 h 1223"/>
                  <a:gd name="T64" fmla="*/ 2055 w 2063"/>
                  <a:gd name="T65" fmla="*/ 1210 h 1223"/>
                  <a:gd name="T66" fmla="*/ 2049 w 2063"/>
                  <a:gd name="T67" fmla="*/ 1216 h 1223"/>
                  <a:gd name="T68" fmla="*/ 2043 w 2063"/>
                  <a:gd name="T69" fmla="*/ 1219 h 1223"/>
                  <a:gd name="T70" fmla="*/ 2036 w 2063"/>
                  <a:gd name="T71" fmla="*/ 1222 h 1223"/>
                  <a:gd name="T72" fmla="*/ 2029 w 2063"/>
                  <a:gd name="T73" fmla="*/ 1223 h 1223"/>
                  <a:gd name="T74" fmla="*/ 2022 w 2063"/>
                  <a:gd name="T75" fmla="*/ 1223 h 1223"/>
                  <a:gd name="T76" fmla="*/ 2014 w 2063"/>
                  <a:gd name="T77" fmla="*/ 1222 h 1223"/>
                  <a:gd name="T78" fmla="*/ 2007 w 2063"/>
                  <a:gd name="T79" fmla="*/ 1218 h 1223"/>
                  <a:gd name="T80" fmla="*/ 2045 w 2063"/>
                  <a:gd name="T81" fmla="*/ 1153 h 1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063" h="1223">
                    <a:moveTo>
                      <a:pt x="19" y="70"/>
                    </a:moveTo>
                    <a:lnTo>
                      <a:pt x="13" y="65"/>
                    </a:lnTo>
                    <a:lnTo>
                      <a:pt x="8" y="61"/>
                    </a:lnTo>
                    <a:lnTo>
                      <a:pt x="4" y="55"/>
                    </a:lnTo>
                    <a:lnTo>
                      <a:pt x="1" y="48"/>
                    </a:lnTo>
                    <a:lnTo>
                      <a:pt x="0" y="40"/>
                    </a:lnTo>
                    <a:lnTo>
                      <a:pt x="0" y="33"/>
                    </a:lnTo>
                    <a:lnTo>
                      <a:pt x="2" y="25"/>
                    </a:lnTo>
                    <a:lnTo>
                      <a:pt x="5" y="19"/>
                    </a:lnTo>
                    <a:lnTo>
                      <a:pt x="10" y="12"/>
                    </a:lnTo>
                    <a:lnTo>
                      <a:pt x="15" y="7"/>
                    </a:lnTo>
                    <a:lnTo>
                      <a:pt x="21" y="4"/>
                    </a:lnTo>
                    <a:lnTo>
                      <a:pt x="28" y="1"/>
                    </a:lnTo>
                    <a:lnTo>
                      <a:pt x="36" y="0"/>
                    </a:lnTo>
                    <a:lnTo>
                      <a:pt x="43" y="0"/>
                    </a:lnTo>
                    <a:lnTo>
                      <a:pt x="50" y="1"/>
                    </a:lnTo>
                    <a:lnTo>
                      <a:pt x="57" y="5"/>
                    </a:lnTo>
                    <a:lnTo>
                      <a:pt x="19" y="70"/>
                    </a:lnTo>
                    <a:close/>
                    <a:moveTo>
                      <a:pt x="57" y="5"/>
                    </a:moveTo>
                    <a:lnTo>
                      <a:pt x="2045" y="1153"/>
                    </a:lnTo>
                    <a:lnTo>
                      <a:pt x="2007" y="1218"/>
                    </a:lnTo>
                    <a:lnTo>
                      <a:pt x="19" y="70"/>
                    </a:lnTo>
                    <a:lnTo>
                      <a:pt x="57" y="5"/>
                    </a:lnTo>
                    <a:close/>
                    <a:moveTo>
                      <a:pt x="2045" y="1153"/>
                    </a:moveTo>
                    <a:lnTo>
                      <a:pt x="2051" y="1156"/>
                    </a:lnTo>
                    <a:lnTo>
                      <a:pt x="2056" y="1162"/>
                    </a:lnTo>
                    <a:lnTo>
                      <a:pt x="2059" y="1168"/>
                    </a:lnTo>
                    <a:lnTo>
                      <a:pt x="2062" y="1175"/>
                    </a:lnTo>
                    <a:lnTo>
                      <a:pt x="2063" y="1182"/>
                    </a:lnTo>
                    <a:lnTo>
                      <a:pt x="2063" y="1190"/>
                    </a:lnTo>
                    <a:lnTo>
                      <a:pt x="2062" y="1197"/>
                    </a:lnTo>
                    <a:lnTo>
                      <a:pt x="2058" y="1204"/>
                    </a:lnTo>
                    <a:lnTo>
                      <a:pt x="2055" y="1210"/>
                    </a:lnTo>
                    <a:lnTo>
                      <a:pt x="2049" y="1216"/>
                    </a:lnTo>
                    <a:lnTo>
                      <a:pt x="2043" y="1219"/>
                    </a:lnTo>
                    <a:lnTo>
                      <a:pt x="2036" y="1222"/>
                    </a:lnTo>
                    <a:lnTo>
                      <a:pt x="2029" y="1223"/>
                    </a:lnTo>
                    <a:lnTo>
                      <a:pt x="2022" y="1223"/>
                    </a:lnTo>
                    <a:lnTo>
                      <a:pt x="2014" y="1222"/>
                    </a:lnTo>
                    <a:lnTo>
                      <a:pt x="2007" y="1218"/>
                    </a:lnTo>
                    <a:lnTo>
                      <a:pt x="2045" y="1153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66" name="Freeform 91">
                <a:extLst>
                  <a:ext uri="{FF2B5EF4-FFF2-40B4-BE49-F238E27FC236}">
                    <a16:creationId xmlns:a16="http://schemas.microsoft.com/office/drawing/2014/main" id="{1F280200-ED5C-4DD2-85F2-7A9F27EF4D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0913" y="3187700"/>
                <a:ext cx="304800" cy="395288"/>
              </a:xfrm>
              <a:custGeom>
                <a:avLst/>
                <a:gdLst>
                  <a:gd name="T0" fmla="*/ 1153 w 1156"/>
                  <a:gd name="T1" fmla="*/ 1148 h 1493"/>
                  <a:gd name="T2" fmla="*/ 1138 w 1156"/>
                  <a:gd name="T3" fmla="*/ 1238 h 1493"/>
                  <a:gd name="T4" fmla="*/ 1111 w 1156"/>
                  <a:gd name="T5" fmla="*/ 1315 h 1493"/>
                  <a:gd name="T6" fmla="*/ 1072 w 1156"/>
                  <a:gd name="T7" fmla="*/ 1379 h 1493"/>
                  <a:gd name="T8" fmla="*/ 1024 w 1156"/>
                  <a:gd name="T9" fmla="*/ 1429 h 1493"/>
                  <a:gd name="T10" fmla="*/ 966 w 1156"/>
                  <a:gd name="T11" fmla="*/ 1466 h 1493"/>
                  <a:gd name="T12" fmla="*/ 901 w 1156"/>
                  <a:gd name="T13" fmla="*/ 1487 h 1493"/>
                  <a:gd name="T14" fmla="*/ 828 w 1156"/>
                  <a:gd name="T15" fmla="*/ 1493 h 1493"/>
                  <a:gd name="T16" fmla="*/ 750 w 1156"/>
                  <a:gd name="T17" fmla="*/ 1484 h 1493"/>
                  <a:gd name="T18" fmla="*/ 666 w 1156"/>
                  <a:gd name="T19" fmla="*/ 1458 h 1493"/>
                  <a:gd name="T20" fmla="*/ 577 w 1156"/>
                  <a:gd name="T21" fmla="*/ 1415 h 1493"/>
                  <a:gd name="T22" fmla="*/ 489 w 1156"/>
                  <a:gd name="T23" fmla="*/ 1356 h 1493"/>
                  <a:gd name="T24" fmla="*/ 405 w 1156"/>
                  <a:gd name="T25" fmla="*/ 1285 h 1493"/>
                  <a:gd name="T26" fmla="*/ 327 w 1156"/>
                  <a:gd name="T27" fmla="*/ 1205 h 1493"/>
                  <a:gd name="T28" fmla="*/ 254 w 1156"/>
                  <a:gd name="T29" fmla="*/ 1115 h 1493"/>
                  <a:gd name="T30" fmla="*/ 189 w 1156"/>
                  <a:gd name="T31" fmla="*/ 1016 h 1493"/>
                  <a:gd name="T32" fmla="*/ 131 w 1156"/>
                  <a:gd name="T33" fmla="*/ 915 h 1493"/>
                  <a:gd name="T34" fmla="*/ 82 w 1156"/>
                  <a:gd name="T35" fmla="*/ 808 h 1493"/>
                  <a:gd name="T36" fmla="*/ 44 w 1156"/>
                  <a:gd name="T37" fmla="*/ 699 h 1493"/>
                  <a:gd name="T38" fmla="*/ 17 w 1156"/>
                  <a:gd name="T39" fmla="*/ 590 h 1493"/>
                  <a:gd name="T40" fmla="*/ 2 w 1156"/>
                  <a:gd name="T41" fmla="*/ 483 h 1493"/>
                  <a:gd name="T42" fmla="*/ 0 w 1156"/>
                  <a:gd name="T43" fmla="*/ 380 h 1493"/>
                  <a:gd name="T44" fmla="*/ 11 w 1156"/>
                  <a:gd name="T45" fmla="*/ 285 h 1493"/>
                  <a:gd name="T46" fmla="*/ 34 w 1156"/>
                  <a:gd name="T47" fmla="*/ 203 h 1493"/>
                  <a:gd name="T48" fmla="*/ 69 w 1156"/>
                  <a:gd name="T49" fmla="*/ 135 h 1493"/>
                  <a:gd name="T50" fmla="*/ 114 w 1156"/>
                  <a:gd name="T51" fmla="*/ 80 h 1493"/>
                  <a:gd name="T52" fmla="*/ 169 w 1156"/>
                  <a:gd name="T53" fmla="*/ 39 h 1493"/>
                  <a:gd name="T54" fmla="*/ 231 w 1156"/>
                  <a:gd name="T55" fmla="*/ 12 h 1493"/>
                  <a:gd name="T56" fmla="*/ 301 w 1156"/>
                  <a:gd name="T57" fmla="*/ 1 h 1493"/>
                  <a:gd name="T58" fmla="*/ 378 w 1156"/>
                  <a:gd name="T59" fmla="*/ 4 h 1493"/>
                  <a:gd name="T60" fmla="*/ 461 w 1156"/>
                  <a:gd name="T61" fmla="*/ 26 h 1493"/>
                  <a:gd name="T62" fmla="*/ 547 w 1156"/>
                  <a:gd name="T63" fmla="*/ 62 h 1493"/>
                  <a:gd name="T64" fmla="*/ 636 w 1156"/>
                  <a:gd name="T65" fmla="*/ 117 h 1493"/>
                  <a:gd name="T66" fmla="*/ 723 w 1156"/>
                  <a:gd name="T67" fmla="*/ 183 h 1493"/>
                  <a:gd name="T68" fmla="*/ 803 w 1156"/>
                  <a:gd name="T69" fmla="*/ 261 h 1493"/>
                  <a:gd name="T70" fmla="*/ 878 w 1156"/>
                  <a:gd name="T71" fmla="*/ 349 h 1493"/>
                  <a:gd name="T72" fmla="*/ 945 w 1156"/>
                  <a:gd name="T73" fmla="*/ 444 h 1493"/>
                  <a:gd name="T74" fmla="*/ 1005 w 1156"/>
                  <a:gd name="T75" fmla="*/ 545 h 1493"/>
                  <a:gd name="T76" fmla="*/ 1058 w 1156"/>
                  <a:gd name="T77" fmla="*/ 651 h 1493"/>
                  <a:gd name="T78" fmla="*/ 1099 w 1156"/>
                  <a:gd name="T79" fmla="*/ 758 h 1493"/>
                  <a:gd name="T80" fmla="*/ 1130 w 1156"/>
                  <a:gd name="T81" fmla="*/ 867 h 1493"/>
                  <a:gd name="T82" fmla="*/ 1150 w 1156"/>
                  <a:gd name="T83" fmla="*/ 975 h 1493"/>
                  <a:gd name="T84" fmla="*/ 1156 w 1156"/>
                  <a:gd name="T85" fmla="*/ 1081 h 1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56" h="1493">
                    <a:moveTo>
                      <a:pt x="1156" y="1081"/>
                    </a:moveTo>
                    <a:lnTo>
                      <a:pt x="1156" y="1115"/>
                    </a:lnTo>
                    <a:lnTo>
                      <a:pt x="1153" y="1148"/>
                    </a:lnTo>
                    <a:lnTo>
                      <a:pt x="1150" y="1178"/>
                    </a:lnTo>
                    <a:lnTo>
                      <a:pt x="1144" y="1209"/>
                    </a:lnTo>
                    <a:lnTo>
                      <a:pt x="1138" y="1238"/>
                    </a:lnTo>
                    <a:lnTo>
                      <a:pt x="1130" y="1265"/>
                    </a:lnTo>
                    <a:lnTo>
                      <a:pt x="1121" y="1290"/>
                    </a:lnTo>
                    <a:lnTo>
                      <a:pt x="1111" y="1315"/>
                    </a:lnTo>
                    <a:lnTo>
                      <a:pt x="1099" y="1337"/>
                    </a:lnTo>
                    <a:lnTo>
                      <a:pt x="1086" y="1360"/>
                    </a:lnTo>
                    <a:lnTo>
                      <a:pt x="1072" y="1379"/>
                    </a:lnTo>
                    <a:lnTo>
                      <a:pt x="1058" y="1397"/>
                    </a:lnTo>
                    <a:lnTo>
                      <a:pt x="1041" y="1414"/>
                    </a:lnTo>
                    <a:lnTo>
                      <a:pt x="1024" y="1429"/>
                    </a:lnTo>
                    <a:lnTo>
                      <a:pt x="1005" y="1444"/>
                    </a:lnTo>
                    <a:lnTo>
                      <a:pt x="987" y="1455"/>
                    </a:lnTo>
                    <a:lnTo>
                      <a:pt x="966" y="1466"/>
                    </a:lnTo>
                    <a:lnTo>
                      <a:pt x="945" y="1474"/>
                    </a:lnTo>
                    <a:lnTo>
                      <a:pt x="924" y="1481"/>
                    </a:lnTo>
                    <a:lnTo>
                      <a:pt x="901" y="1487"/>
                    </a:lnTo>
                    <a:lnTo>
                      <a:pt x="878" y="1491"/>
                    </a:lnTo>
                    <a:lnTo>
                      <a:pt x="853" y="1493"/>
                    </a:lnTo>
                    <a:lnTo>
                      <a:pt x="828" y="1493"/>
                    </a:lnTo>
                    <a:lnTo>
                      <a:pt x="803" y="1492"/>
                    </a:lnTo>
                    <a:lnTo>
                      <a:pt x="776" y="1490"/>
                    </a:lnTo>
                    <a:lnTo>
                      <a:pt x="750" y="1484"/>
                    </a:lnTo>
                    <a:lnTo>
                      <a:pt x="723" y="1477"/>
                    </a:lnTo>
                    <a:lnTo>
                      <a:pt x="694" y="1468"/>
                    </a:lnTo>
                    <a:lnTo>
                      <a:pt x="666" y="1458"/>
                    </a:lnTo>
                    <a:lnTo>
                      <a:pt x="636" y="1446"/>
                    </a:lnTo>
                    <a:lnTo>
                      <a:pt x="608" y="1432"/>
                    </a:lnTo>
                    <a:lnTo>
                      <a:pt x="577" y="1415"/>
                    </a:lnTo>
                    <a:lnTo>
                      <a:pt x="547" y="1396"/>
                    </a:lnTo>
                    <a:lnTo>
                      <a:pt x="518" y="1377"/>
                    </a:lnTo>
                    <a:lnTo>
                      <a:pt x="489" y="1356"/>
                    </a:lnTo>
                    <a:lnTo>
                      <a:pt x="461" y="1334"/>
                    </a:lnTo>
                    <a:lnTo>
                      <a:pt x="433" y="1310"/>
                    </a:lnTo>
                    <a:lnTo>
                      <a:pt x="405" y="1285"/>
                    </a:lnTo>
                    <a:lnTo>
                      <a:pt x="378" y="1259"/>
                    </a:lnTo>
                    <a:lnTo>
                      <a:pt x="352" y="1233"/>
                    </a:lnTo>
                    <a:lnTo>
                      <a:pt x="327" y="1205"/>
                    </a:lnTo>
                    <a:lnTo>
                      <a:pt x="301" y="1175"/>
                    </a:lnTo>
                    <a:lnTo>
                      <a:pt x="278" y="1145"/>
                    </a:lnTo>
                    <a:lnTo>
                      <a:pt x="254" y="1115"/>
                    </a:lnTo>
                    <a:lnTo>
                      <a:pt x="231" y="1083"/>
                    </a:lnTo>
                    <a:lnTo>
                      <a:pt x="210" y="1049"/>
                    </a:lnTo>
                    <a:lnTo>
                      <a:pt x="189" y="1016"/>
                    </a:lnTo>
                    <a:lnTo>
                      <a:pt x="169" y="983"/>
                    </a:lnTo>
                    <a:lnTo>
                      <a:pt x="150" y="949"/>
                    </a:lnTo>
                    <a:lnTo>
                      <a:pt x="131" y="915"/>
                    </a:lnTo>
                    <a:lnTo>
                      <a:pt x="114" y="879"/>
                    </a:lnTo>
                    <a:lnTo>
                      <a:pt x="98" y="844"/>
                    </a:lnTo>
                    <a:lnTo>
                      <a:pt x="82" y="808"/>
                    </a:lnTo>
                    <a:lnTo>
                      <a:pt x="69" y="771"/>
                    </a:lnTo>
                    <a:lnTo>
                      <a:pt x="56" y="736"/>
                    </a:lnTo>
                    <a:lnTo>
                      <a:pt x="44" y="699"/>
                    </a:lnTo>
                    <a:lnTo>
                      <a:pt x="34" y="662"/>
                    </a:lnTo>
                    <a:lnTo>
                      <a:pt x="26" y="627"/>
                    </a:lnTo>
                    <a:lnTo>
                      <a:pt x="17" y="590"/>
                    </a:lnTo>
                    <a:lnTo>
                      <a:pt x="11" y="555"/>
                    </a:lnTo>
                    <a:lnTo>
                      <a:pt x="5" y="518"/>
                    </a:lnTo>
                    <a:lnTo>
                      <a:pt x="2" y="483"/>
                    </a:lnTo>
                    <a:lnTo>
                      <a:pt x="0" y="448"/>
                    </a:lnTo>
                    <a:lnTo>
                      <a:pt x="0" y="413"/>
                    </a:lnTo>
                    <a:lnTo>
                      <a:pt x="0" y="380"/>
                    </a:lnTo>
                    <a:lnTo>
                      <a:pt x="2" y="346"/>
                    </a:lnTo>
                    <a:lnTo>
                      <a:pt x="5" y="315"/>
                    </a:lnTo>
                    <a:lnTo>
                      <a:pt x="11" y="285"/>
                    </a:lnTo>
                    <a:lnTo>
                      <a:pt x="17" y="257"/>
                    </a:lnTo>
                    <a:lnTo>
                      <a:pt x="26" y="229"/>
                    </a:lnTo>
                    <a:lnTo>
                      <a:pt x="34" y="203"/>
                    </a:lnTo>
                    <a:lnTo>
                      <a:pt x="44" y="180"/>
                    </a:lnTo>
                    <a:lnTo>
                      <a:pt x="56" y="156"/>
                    </a:lnTo>
                    <a:lnTo>
                      <a:pt x="69" y="135"/>
                    </a:lnTo>
                    <a:lnTo>
                      <a:pt x="82" y="115"/>
                    </a:lnTo>
                    <a:lnTo>
                      <a:pt x="98" y="97"/>
                    </a:lnTo>
                    <a:lnTo>
                      <a:pt x="114" y="80"/>
                    </a:lnTo>
                    <a:lnTo>
                      <a:pt x="131" y="65"/>
                    </a:lnTo>
                    <a:lnTo>
                      <a:pt x="150" y="51"/>
                    </a:lnTo>
                    <a:lnTo>
                      <a:pt x="169" y="39"/>
                    </a:lnTo>
                    <a:lnTo>
                      <a:pt x="189" y="28"/>
                    </a:lnTo>
                    <a:lnTo>
                      <a:pt x="210" y="19"/>
                    </a:lnTo>
                    <a:lnTo>
                      <a:pt x="231" y="12"/>
                    </a:lnTo>
                    <a:lnTo>
                      <a:pt x="254" y="7"/>
                    </a:lnTo>
                    <a:lnTo>
                      <a:pt x="278" y="2"/>
                    </a:lnTo>
                    <a:lnTo>
                      <a:pt x="301" y="1"/>
                    </a:lnTo>
                    <a:lnTo>
                      <a:pt x="327" y="0"/>
                    </a:lnTo>
                    <a:lnTo>
                      <a:pt x="352" y="2"/>
                    </a:lnTo>
                    <a:lnTo>
                      <a:pt x="378" y="4"/>
                    </a:lnTo>
                    <a:lnTo>
                      <a:pt x="405" y="9"/>
                    </a:lnTo>
                    <a:lnTo>
                      <a:pt x="433" y="16"/>
                    </a:lnTo>
                    <a:lnTo>
                      <a:pt x="461" y="26"/>
                    </a:lnTo>
                    <a:lnTo>
                      <a:pt x="489" y="36"/>
                    </a:lnTo>
                    <a:lnTo>
                      <a:pt x="518" y="48"/>
                    </a:lnTo>
                    <a:lnTo>
                      <a:pt x="547" y="62"/>
                    </a:lnTo>
                    <a:lnTo>
                      <a:pt x="577" y="79"/>
                    </a:lnTo>
                    <a:lnTo>
                      <a:pt x="608" y="97"/>
                    </a:lnTo>
                    <a:lnTo>
                      <a:pt x="636" y="117"/>
                    </a:lnTo>
                    <a:lnTo>
                      <a:pt x="666" y="137"/>
                    </a:lnTo>
                    <a:lnTo>
                      <a:pt x="694" y="160"/>
                    </a:lnTo>
                    <a:lnTo>
                      <a:pt x="723" y="183"/>
                    </a:lnTo>
                    <a:lnTo>
                      <a:pt x="750" y="208"/>
                    </a:lnTo>
                    <a:lnTo>
                      <a:pt x="776" y="234"/>
                    </a:lnTo>
                    <a:lnTo>
                      <a:pt x="803" y="261"/>
                    </a:lnTo>
                    <a:lnTo>
                      <a:pt x="828" y="290"/>
                    </a:lnTo>
                    <a:lnTo>
                      <a:pt x="853" y="319"/>
                    </a:lnTo>
                    <a:lnTo>
                      <a:pt x="878" y="349"/>
                    </a:lnTo>
                    <a:lnTo>
                      <a:pt x="901" y="380"/>
                    </a:lnTo>
                    <a:lnTo>
                      <a:pt x="924" y="412"/>
                    </a:lnTo>
                    <a:lnTo>
                      <a:pt x="945" y="444"/>
                    </a:lnTo>
                    <a:lnTo>
                      <a:pt x="966" y="477"/>
                    </a:lnTo>
                    <a:lnTo>
                      <a:pt x="987" y="511"/>
                    </a:lnTo>
                    <a:lnTo>
                      <a:pt x="1005" y="545"/>
                    </a:lnTo>
                    <a:lnTo>
                      <a:pt x="1024" y="580"/>
                    </a:lnTo>
                    <a:lnTo>
                      <a:pt x="1041" y="615"/>
                    </a:lnTo>
                    <a:lnTo>
                      <a:pt x="1058" y="651"/>
                    </a:lnTo>
                    <a:lnTo>
                      <a:pt x="1072" y="686"/>
                    </a:lnTo>
                    <a:lnTo>
                      <a:pt x="1086" y="722"/>
                    </a:lnTo>
                    <a:lnTo>
                      <a:pt x="1099" y="758"/>
                    </a:lnTo>
                    <a:lnTo>
                      <a:pt x="1111" y="795"/>
                    </a:lnTo>
                    <a:lnTo>
                      <a:pt x="1121" y="831"/>
                    </a:lnTo>
                    <a:lnTo>
                      <a:pt x="1130" y="867"/>
                    </a:lnTo>
                    <a:lnTo>
                      <a:pt x="1138" y="904"/>
                    </a:lnTo>
                    <a:lnTo>
                      <a:pt x="1144" y="939"/>
                    </a:lnTo>
                    <a:lnTo>
                      <a:pt x="1150" y="975"/>
                    </a:lnTo>
                    <a:lnTo>
                      <a:pt x="1153" y="1010"/>
                    </a:lnTo>
                    <a:lnTo>
                      <a:pt x="1156" y="1046"/>
                    </a:lnTo>
                    <a:lnTo>
                      <a:pt x="1156" y="108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67" name="Freeform 92">
                <a:extLst>
                  <a:ext uri="{FF2B5EF4-FFF2-40B4-BE49-F238E27FC236}">
                    <a16:creationId xmlns:a16="http://schemas.microsoft.com/office/drawing/2014/main" id="{D0BBA06B-39AD-4901-A11D-3D46C3C8A0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50125" y="3252788"/>
                <a:ext cx="206375" cy="265113"/>
              </a:xfrm>
              <a:custGeom>
                <a:avLst/>
                <a:gdLst>
                  <a:gd name="T0" fmla="*/ 777 w 780"/>
                  <a:gd name="T1" fmla="*/ 774 h 1007"/>
                  <a:gd name="T2" fmla="*/ 768 w 780"/>
                  <a:gd name="T3" fmla="*/ 834 h 1007"/>
                  <a:gd name="T4" fmla="*/ 749 w 780"/>
                  <a:gd name="T5" fmla="*/ 886 h 1007"/>
                  <a:gd name="T6" fmla="*/ 723 w 780"/>
                  <a:gd name="T7" fmla="*/ 930 h 1007"/>
                  <a:gd name="T8" fmla="*/ 691 w 780"/>
                  <a:gd name="T9" fmla="*/ 963 h 1007"/>
                  <a:gd name="T10" fmla="*/ 652 w 780"/>
                  <a:gd name="T11" fmla="*/ 988 h 1007"/>
                  <a:gd name="T12" fmla="*/ 608 w 780"/>
                  <a:gd name="T13" fmla="*/ 1002 h 1007"/>
                  <a:gd name="T14" fmla="*/ 558 w 780"/>
                  <a:gd name="T15" fmla="*/ 1007 h 1007"/>
                  <a:gd name="T16" fmla="*/ 505 w 780"/>
                  <a:gd name="T17" fmla="*/ 1000 h 1007"/>
                  <a:gd name="T18" fmla="*/ 449 w 780"/>
                  <a:gd name="T19" fmla="*/ 983 h 1007"/>
                  <a:gd name="T20" fmla="*/ 389 w 780"/>
                  <a:gd name="T21" fmla="*/ 953 h 1007"/>
                  <a:gd name="T22" fmla="*/ 330 w 780"/>
                  <a:gd name="T23" fmla="*/ 914 h 1007"/>
                  <a:gd name="T24" fmla="*/ 273 w 780"/>
                  <a:gd name="T25" fmla="*/ 866 h 1007"/>
                  <a:gd name="T26" fmla="*/ 221 w 780"/>
                  <a:gd name="T27" fmla="*/ 811 h 1007"/>
                  <a:gd name="T28" fmla="*/ 171 w 780"/>
                  <a:gd name="T29" fmla="*/ 751 h 1007"/>
                  <a:gd name="T30" fmla="*/ 128 w 780"/>
                  <a:gd name="T31" fmla="*/ 685 h 1007"/>
                  <a:gd name="T32" fmla="*/ 88 w 780"/>
                  <a:gd name="T33" fmla="*/ 616 h 1007"/>
                  <a:gd name="T34" fmla="*/ 57 w 780"/>
                  <a:gd name="T35" fmla="*/ 544 h 1007"/>
                  <a:gd name="T36" fmla="*/ 30 w 780"/>
                  <a:gd name="T37" fmla="*/ 471 h 1007"/>
                  <a:gd name="T38" fmla="*/ 12 w 780"/>
                  <a:gd name="T39" fmla="*/ 397 h 1007"/>
                  <a:gd name="T40" fmla="*/ 1 w 780"/>
                  <a:gd name="T41" fmla="*/ 325 h 1007"/>
                  <a:gd name="T42" fmla="*/ 0 w 780"/>
                  <a:gd name="T43" fmla="*/ 255 h 1007"/>
                  <a:gd name="T44" fmla="*/ 7 w 780"/>
                  <a:gd name="T45" fmla="*/ 191 h 1007"/>
                  <a:gd name="T46" fmla="*/ 23 w 780"/>
                  <a:gd name="T47" fmla="*/ 137 h 1007"/>
                  <a:gd name="T48" fmla="*/ 47 w 780"/>
                  <a:gd name="T49" fmla="*/ 91 h 1007"/>
                  <a:gd name="T50" fmla="*/ 77 w 780"/>
                  <a:gd name="T51" fmla="*/ 53 h 1007"/>
                  <a:gd name="T52" fmla="*/ 113 w 780"/>
                  <a:gd name="T53" fmla="*/ 26 h 1007"/>
                  <a:gd name="T54" fmla="*/ 156 w 780"/>
                  <a:gd name="T55" fmla="*/ 8 h 1007"/>
                  <a:gd name="T56" fmla="*/ 203 w 780"/>
                  <a:gd name="T57" fmla="*/ 0 h 1007"/>
                  <a:gd name="T58" fmla="*/ 255 w 780"/>
                  <a:gd name="T59" fmla="*/ 2 h 1007"/>
                  <a:gd name="T60" fmla="*/ 311 w 780"/>
                  <a:gd name="T61" fmla="*/ 16 h 1007"/>
                  <a:gd name="T62" fmla="*/ 369 w 780"/>
                  <a:gd name="T63" fmla="*/ 41 h 1007"/>
                  <a:gd name="T64" fmla="*/ 429 w 780"/>
                  <a:gd name="T65" fmla="*/ 78 h 1007"/>
                  <a:gd name="T66" fmla="*/ 487 w 780"/>
                  <a:gd name="T67" fmla="*/ 123 h 1007"/>
                  <a:gd name="T68" fmla="*/ 542 w 780"/>
                  <a:gd name="T69" fmla="*/ 176 h 1007"/>
                  <a:gd name="T70" fmla="*/ 591 w 780"/>
                  <a:gd name="T71" fmla="*/ 235 h 1007"/>
                  <a:gd name="T72" fmla="*/ 638 w 780"/>
                  <a:gd name="T73" fmla="*/ 299 h 1007"/>
                  <a:gd name="T74" fmla="*/ 678 w 780"/>
                  <a:gd name="T75" fmla="*/ 366 h 1007"/>
                  <a:gd name="T76" fmla="*/ 713 w 780"/>
                  <a:gd name="T77" fmla="*/ 437 h 1007"/>
                  <a:gd name="T78" fmla="*/ 742 w 780"/>
                  <a:gd name="T79" fmla="*/ 511 h 1007"/>
                  <a:gd name="T80" fmla="*/ 762 w 780"/>
                  <a:gd name="T81" fmla="*/ 584 h 1007"/>
                  <a:gd name="T82" fmla="*/ 775 w 780"/>
                  <a:gd name="T83" fmla="*/ 658 h 1007"/>
                  <a:gd name="T84" fmla="*/ 780 w 780"/>
                  <a:gd name="T85" fmla="*/ 729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80" h="1007">
                    <a:moveTo>
                      <a:pt x="780" y="729"/>
                    </a:moveTo>
                    <a:lnTo>
                      <a:pt x="780" y="751"/>
                    </a:lnTo>
                    <a:lnTo>
                      <a:pt x="777" y="774"/>
                    </a:lnTo>
                    <a:lnTo>
                      <a:pt x="775" y="794"/>
                    </a:lnTo>
                    <a:lnTo>
                      <a:pt x="771" y="815"/>
                    </a:lnTo>
                    <a:lnTo>
                      <a:pt x="768" y="834"/>
                    </a:lnTo>
                    <a:lnTo>
                      <a:pt x="762" y="852"/>
                    </a:lnTo>
                    <a:lnTo>
                      <a:pt x="756" y="869"/>
                    </a:lnTo>
                    <a:lnTo>
                      <a:pt x="749" y="886"/>
                    </a:lnTo>
                    <a:lnTo>
                      <a:pt x="742" y="901"/>
                    </a:lnTo>
                    <a:lnTo>
                      <a:pt x="732" y="916"/>
                    </a:lnTo>
                    <a:lnTo>
                      <a:pt x="723" y="930"/>
                    </a:lnTo>
                    <a:lnTo>
                      <a:pt x="713" y="942"/>
                    </a:lnTo>
                    <a:lnTo>
                      <a:pt x="703" y="953"/>
                    </a:lnTo>
                    <a:lnTo>
                      <a:pt x="691" y="963"/>
                    </a:lnTo>
                    <a:lnTo>
                      <a:pt x="678" y="972"/>
                    </a:lnTo>
                    <a:lnTo>
                      <a:pt x="665" y="981"/>
                    </a:lnTo>
                    <a:lnTo>
                      <a:pt x="652" y="988"/>
                    </a:lnTo>
                    <a:lnTo>
                      <a:pt x="638" y="994"/>
                    </a:lnTo>
                    <a:lnTo>
                      <a:pt x="623" y="998"/>
                    </a:lnTo>
                    <a:lnTo>
                      <a:pt x="608" y="1002"/>
                    </a:lnTo>
                    <a:lnTo>
                      <a:pt x="591" y="1006"/>
                    </a:lnTo>
                    <a:lnTo>
                      <a:pt x="576" y="1007"/>
                    </a:lnTo>
                    <a:lnTo>
                      <a:pt x="558" y="1007"/>
                    </a:lnTo>
                    <a:lnTo>
                      <a:pt x="542" y="1006"/>
                    </a:lnTo>
                    <a:lnTo>
                      <a:pt x="524" y="1003"/>
                    </a:lnTo>
                    <a:lnTo>
                      <a:pt x="505" y="1000"/>
                    </a:lnTo>
                    <a:lnTo>
                      <a:pt x="487" y="996"/>
                    </a:lnTo>
                    <a:lnTo>
                      <a:pt x="468" y="990"/>
                    </a:lnTo>
                    <a:lnTo>
                      <a:pt x="449" y="983"/>
                    </a:lnTo>
                    <a:lnTo>
                      <a:pt x="429" y="974"/>
                    </a:lnTo>
                    <a:lnTo>
                      <a:pt x="409" y="964"/>
                    </a:lnTo>
                    <a:lnTo>
                      <a:pt x="389" y="953"/>
                    </a:lnTo>
                    <a:lnTo>
                      <a:pt x="369" y="942"/>
                    </a:lnTo>
                    <a:lnTo>
                      <a:pt x="350" y="929"/>
                    </a:lnTo>
                    <a:lnTo>
                      <a:pt x="330" y="914"/>
                    </a:lnTo>
                    <a:lnTo>
                      <a:pt x="311" y="899"/>
                    </a:lnTo>
                    <a:lnTo>
                      <a:pt x="292" y="882"/>
                    </a:lnTo>
                    <a:lnTo>
                      <a:pt x="273" y="866"/>
                    </a:lnTo>
                    <a:lnTo>
                      <a:pt x="255" y="848"/>
                    </a:lnTo>
                    <a:lnTo>
                      <a:pt x="238" y="830"/>
                    </a:lnTo>
                    <a:lnTo>
                      <a:pt x="221" y="811"/>
                    </a:lnTo>
                    <a:lnTo>
                      <a:pt x="203" y="791"/>
                    </a:lnTo>
                    <a:lnTo>
                      <a:pt x="187" y="771"/>
                    </a:lnTo>
                    <a:lnTo>
                      <a:pt x="171" y="751"/>
                    </a:lnTo>
                    <a:lnTo>
                      <a:pt x="156" y="730"/>
                    </a:lnTo>
                    <a:lnTo>
                      <a:pt x="142" y="707"/>
                    </a:lnTo>
                    <a:lnTo>
                      <a:pt x="128" y="685"/>
                    </a:lnTo>
                    <a:lnTo>
                      <a:pt x="113" y="662"/>
                    </a:lnTo>
                    <a:lnTo>
                      <a:pt x="100" y="639"/>
                    </a:lnTo>
                    <a:lnTo>
                      <a:pt x="88" y="616"/>
                    </a:lnTo>
                    <a:lnTo>
                      <a:pt x="77" y="592"/>
                    </a:lnTo>
                    <a:lnTo>
                      <a:pt x="66" y="568"/>
                    </a:lnTo>
                    <a:lnTo>
                      <a:pt x="57" y="544"/>
                    </a:lnTo>
                    <a:lnTo>
                      <a:pt x="47" y="519"/>
                    </a:lnTo>
                    <a:lnTo>
                      <a:pt x="38" y="495"/>
                    </a:lnTo>
                    <a:lnTo>
                      <a:pt x="30" y="471"/>
                    </a:lnTo>
                    <a:lnTo>
                      <a:pt x="23" y="446"/>
                    </a:lnTo>
                    <a:lnTo>
                      <a:pt x="17" y="422"/>
                    </a:lnTo>
                    <a:lnTo>
                      <a:pt x="12" y="397"/>
                    </a:lnTo>
                    <a:lnTo>
                      <a:pt x="7" y="374"/>
                    </a:lnTo>
                    <a:lnTo>
                      <a:pt x="4" y="349"/>
                    </a:lnTo>
                    <a:lnTo>
                      <a:pt x="1" y="325"/>
                    </a:lnTo>
                    <a:lnTo>
                      <a:pt x="0" y="301"/>
                    </a:lnTo>
                    <a:lnTo>
                      <a:pt x="0" y="278"/>
                    </a:lnTo>
                    <a:lnTo>
                      <a:pt x="0" y="255"/>
                    </a:lnTo>
                    <a:lnTo>
                      <a:pt x="1" y="233"/>
                    </a:lnTo>
                    <a:lnTo>
                      <a:pt x="4" y="211"/>
                    </a:lnTo>
                    <a:lnTo>
                      <a:pt x="7" y="191"/>
                    </a:lnTo>
                    <a:lnTo>
                      <a:pt x="12" y="172"/>
                    </a:lnTo>
                    <a:lnTo>
                      <a:pt x="17" y="153"/>
                    </a:lnTo>
                    <a:lnTo>
                      <a:pt x="23" y="137"/>
                    </a:lnTo>
                    <a:lnTo>
                      <a:pt x="30" y="120"/>
                    </a:lnTo>
                    <a:lnTo>
                      <a:pt x="38" y="105"/>
                    </a:lnTo>
                    <a:lnTo>
                      <a:pt x="47" y="91"/>
                    </a:lnTo>
                    <a:lnTo>
                      <a:pt x="57" y="76"/>
                    </a:lnTo>
                    <a:lnTo>
                      <a:pt x="66" y="65"/>
                    </a:lnTo>
                    <a:lnTo>
                      <a:pt x="77" y="53"/>
                    </a:lnTo>
                    <a:lnTo>
                      <a:pt x="88" y="42"/>
                    </a:lnTo>
                    <a:lnTo>
                      <a:pt x="100" y="34"/>
                    </a:lnTo>
                    <a:lnTo>
                      <a:pt x="113" y="26"/>
                    </a:lnTo>
                    <a:lnTo>
                      <a:pt x="128" y="18"/>
                    </a:lnTo>
                    <a:lnTo>
                      <a:pt x="142" y="13"/>
                    </a:lnTo>
                    <a:lnTo>
                      <a:pt x="156" y="8"/>
                    </a:lnTo>
                    <a:lnTo>
                      <a:pt x="171" y="3"/>
                    </a:lnTo>
                    <a:lnTo>
                      <a:pt x="187" y="1"/>
                    </a:lnTo>
                    <a:lnTo>
                      <a:pt x="203" y="0"/>
                    </a:lnTo>
                    <a:lnTo>
                      <a:pt x="221" y="0"/>
                    </a:lnTo>
                    <a:lnTo>
                      <a:pt x="238" y="1"/>
                    </a:lnTo>
                    <a:lnTo>
                      <a:pt x="255" y="2"/>
                    </a:lnTo>
                    <a:lnTo>
                      <a:pt x="273" y="5"/>
                    </a:lnTo>
                    <a:lnTo>
                      <a:pt x="292" y="10"/>
                    </a:lnTo>
                    <a:lnTo>
                      <a:pt x="311" y="16"/>
                    </a:lnTo>
                    <a:lnTo>
                      <a:pt x="330" y="23"/>
                    </a:lnTo>
                    <a:lnTo>
                      <a:pt x="350" y="31"/>
                    </a:lnTo>
                    <a:lnTo>
                      <a:pt x="369" y="41"/>
                    </a:lnTo>
                    <a:lnTo>
                      <a:pt x="389" y="53"/>
                    </a:lnTo>
                    <a:lnTo>
                      <a:pt x="409" y="65"/>
                    </a:lnTo>
                    <a:lnTo>
                      <a:pt x="429" y="78"/>
                    </a:lnTo>
                    <a:lnTo>
                      <a:pt x="449" y="92"/>
                    </a:lnTo>
                    <a:lnTo>
                      <a:pt x="468" y="107"/>
                    </a:lnTo>
                    <a:lnTo>
                      <a:pt x="487" y="123"/>
                    </a:lnTo>
                    <a:lnTo>
                      <a:pt x="505" y="139"/>
                    </a:lnTo>
                    <a:lnTo>
                      <a:pt x="524" y="157"/>
                    </a:lnTo>
                    <a:lnTo>
                      <a:pt x="542" y="176"/>
                    </a:lnTo>
                    <a:lnTo>
                      <a:pt x="558" y="195"/>
                    </a:lnTo>
                    <a:lnTo>
                      <a:pt x="576" y="214"/>
                    </a:lnTo>
                    <a:lnTo>
                      <a:pt x="591" y="235"/>
                    </a:lnTo>
                    <a:lnTo>
                      <a:pt x="608" y="255"/>
                    </a:lnTo>
                    <a:lnTo>
                      <a:pt x="623" y="276"/>
                    </a:lnTo>
                    <a:lnTo>
                      <a:pt x="638" y="299"/>
                    </a:lnTo>
                    <a:lnTo>
                      <a:pt x="652" y="321"/>
                    </a:lnTo>
                    <a:lnTo>
                      <a:pt x="665" y="344"/>
                    </a:lnTo>
                    <a:lnTo>
                      <a:pt x="678" y="366"/>
                    </a:lnTo>
                    <a:lnTo>
                      <a:pt x="691" y="390"/>
                    </a:lnTo>
                    <a:lnTo>
                      <a:pt x="703" y="414"/>
                    </a:lnTo>
                    <a:lnTo>
                      <a:pt x="713" y="437"/>
                    </a:lnTo>
                    <a:lnTo>
                      <a:pt x="723" y="462"/>
                    </a:lnTo>
                    <a:lnTo>
                      <a:pt x="732" y="486"/>
                    </a:lnTo>
                    <a:lnTo>
                      <a:pt x="742" y="511"/>
                    </a:lnTo>
                    <a:lnTo>
                      <a:pt x="749" y="536"/>
                    </a:lnTo>
                    <a:lnTo>
                      <a:pt x="756" y="559"/>
                    </a:lnTo>
                    <a:lnTo>
                      <a:pt x="762" y="584"/>
                    </a:lnTo>
                    <a:lnTo>
                      <a:pt x="768" y="609"/>
                    </a:lnTo>
                    <a:lnTo>
                      <a:pt x="771" y="633"/>
                    </a:lnTo>
                    <a:lnTo>
                      <a:pt x="775" y="658"/>
                    </a:lnTo>
                    <a:lnTo>
                      <a:pt x="777" y="681"/>
                    </a:lnTo>
                    <a:lnTo>
                      <a:pt x="780" y="705"/>
                    </a:lnTo>
                    <a:lnTo>
                      <a:pt x="780" y="729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68" name="Freeform 93">
                <a:extLst>
                  <a:ext uri="{FF2B5EF4-FFF2-40B4-BE49-F238E27FC236}">
                    <a16:creationId xmlns:a16="http://schemas.microsoft.com/office/drawing/2014/main" id="{AFB392AE-F012-4117-B96C-5CE4D906E5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21563" y="3305175"/>
                <a:ext cx="63500" cy="160338"/>
              </a:xfrm>
              <a:custGeom>
                <a:avLst/>
                <a:gdLst>
                  <a:gd name="T0" fmla="*/ 104 w 235"/>
                  <a:gd name="T1" fmla="*/ 240 h 607"/>
                  <a:gd name="T2" fmla="*/ 76 w 235"/>
                  <a:gd name="T3" fmla="*/ 197 h 607"/>
                  <a:gd name="T4" fmla="*/ 67 w 235"/>
                  <a:gd name="T5" fmla="*/ 163 h 607"/>
                  <a:gd name="T6" fmla="*/ 72 w 235"/>
                  <a:gd name="T7" fmla="*/ 142 h 607"/>
                  <a:gd name="T8" fmla="*/ 80 w 235"/>
                  <a:gd name="T9" fmla="*/ 133 h 607"/>
                  <a:gd name="T10" fmla="*/ 93 w 235"/>
                  <a:gd name="T11" fmla="*/ 131 h 607"/>
                  <a:gd name="T12" fmla="*/ 111 w 235"/>
                  <a:gd name="T13" fmla="*/ 134 h 607"/>
                  <a:gd name="T14" fmla="*/ 140 w 235"/>
                  <a:gd name="T15" fmla="*/ 150 h 607"/>
                  <a:gd name="T16" fmla="*/ 173 w 235"/>
                  <a:gd name="T17" fmla="*/ 178 h 607"/>
                  <a:gd name="T18" fmla="*/ 205 w 235"/>
                  <a:gd name="T19" fmla="*/ 214 h 607"/>
                  <a:gd name="T20" fmla="*/ 202 w 235"/>
                  <a:gd name="T21" fmla="*/ 144 h 607"/>
                  <a:gd name="T22" fmla="*/ 143 w 235"/>
                  <a:gd name="T23" fmla="*/ 95 h 607"/>
                  <a:gd name="T24" fmla="*/ 96 w 235"/>
                  <a:gd name="T25" fmla="*/ 71 h 607"/>
                  <a:gd name="T26" fmla="*/ 67 w 235"/>
                  <a:gd name="T27" fmla="*/ 65 h 607"/>
                  <a:gd name="T28" fmla="*/ 44 w 235"/>
                  <a:gd name="T29" fmla="*/ 67 h 607"/>
                  <a:gd name="T30" fmla="*/ 25 w 235"/>
                  <a:gd name="T31" fmla="*/ 78 h 607"/>
                  <a:gd name="T32" fmla="*/ 12 w 235"/>
                  <a:gd name="T33" fmla="*/ 98 h 607"/>
                  <a:gd name="T34" fmla="*/ 6 w 235"/>
                  <a:gd name="T35" fmla="*/ 124 h 607"/>
                  <a:gd name="T36" fmla="*/ 8 w 235"/>
                  <a:gd name="T37" fmla="*/ 161 h 607"/>
                  <a:gd name="T38" fmla="*/ 19 w 235"/>
                  <a:gd name="T39" fmla="*/ 198 h 607"/>
                  <a:gd name="T40" fmla="*/ 37 w 235"/>
                  <a:gd name="T41" fmla="*/ 233 h 607"/>
                  <a:gd name="T42" fmla="*/ 89 w 235"/>
                  <a:gd name="T43" fmla="*/ 299 h 607"/>
                  <a:gd name="T44" fmla="*/ 137 w 235"/>
                  <a:gd name="T45" fmla="*/ 353 h 607"/>
                  <a:gd name="T46" fmla="*/ 164 w 235"/>
                  <a:gd name="T47" fmla="*/ 397 h 607"/>
                  <a:gd name="T48" fmla="*/ 173 w 235"/>
                  <a:gd name="T49" fmla="*/ 435 h 607"/>
                  <a:gd name="T50" fmla="*/ 170 w 235"/>
                  <a:gd name="T51" fmla="*/ 453 h 607"/>
                  <a:gd name="T52" fmla="*/ 162 w 235"/>
                  <a:gd name="T53" fmla="*/ 465 h 607"/>
                  <a:gd name="T54" fmla="*/ 150 w 235"/>
                  <a:gd name="T55" fmla="*/ 471 h 607"/>
                  <a:gd name="T56" fmla="*/ 134 w 235"/>
                  <a:gd name="T57" fmla="*/ 471 h 607"/>
                  <a:gd name="T58" fmla="*/ 91 w 235"/>
                  <a:gd name="T59" fmla="*/ 449 h 607"/>
                  <a:gd name="T60" fmla="*/ 53 w 235"/>
                  <a:gd name="T61" fmla="*/ 417 h 607"/>
                  <a:gd name="T62" fmla="*/ 18 w 235"/>
                  <a:gd name="T63" fmla="*/ 375 h 607"/>
                  <a:gd name="T64" fmla="*/ 12 w 235"/>
                  <a:gd name="T65" fmla="*/ 437 h 607"/>
                  <a:gd name="T66" fmla="*/ 44 w 235"/>
                  <a:gd name="T67" fmla="*/ 471 h 607"/>
                  <a:gd name="T68" fmla="*/ 80 w 235"/>
                  <a:gd name="T69" fmla="*/ 501 h 607"/>
                  <a:gd name="T70" fmla="*/ 140 w 235"/>
                  <a:gd name="T71" fmla="*/ 607 h 607"/>
                  <a:gd name="T72" fmla="*/ 161 w 235"/>
                  <a:gd name="T73" fmla="*/ 539 h 607"/>
                  <a:gd name="T74" fmla="*/ 187 w 235"/>
                  <a:gd name="T75" fmla="*/ 539 h 607"/>
                  <a:gd name="T76" fmla="*/ 209 w 235"/>
                  <a:gd name="T77" fmla="*/ 530 h 607"/>
                  <a:gd name="T78" fmla="*/ 225 w 235"/>
                  <a:gd name="T79" fmla="*/ 513 h 607"/>
                  <a:gd name="T80" fmla="*/ 233 w 235"/>
                  <a:gd name="T81" fmla="*/ 487 h 607"/>
                  <a:gd name="T82" fmla="*/ 234 w 235"/>
                  <a:gd name="T83" fmla="*/ 454 h 607"/>
                  <a:gd name="T84" fmla="*/ 230 w 235"/>
                  <a:gd name="T85" fmla="*/ 421 h 607"/>
                  <a:gd name="T86" fmla="*/ 218 w 235"/>
                  <a:gd name="T87" fmla="*/ 387 h 607"/>
                  <a:gd name="T88" fmla="*/ 199 w 235"/>
                  <a:gd name="T89" fmla="*/ 352 h 607"/>
                  <a:gd name="T90" fmla="*/ 162 w 235"/>
                  <a:gd name="T91" fmla="*/ 304 h 6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5" h="607">
                    <a:moveTo>
                      <a:pt x="138" y="278"/>
                    </a:moveTo>
                    <a:lnTo>
                      <a:pt x="119" y="258"/>
                    </a:lnTo>
                    <a:lnTo>
                      <a:pt x="104" y="240"/>
                    </a:lnTo>
                    <a:lnTo>
                      <a:pt x="92" y="223"/>
                    </a:lnTo>
                    <a:lnTo>
                      <a:pt x="83" y="209"/>
                    </a:lnTo>
                    <a:lnTo>
                      <a:pt x="76" y="197"/>
                    </a:lnTo>
                    <a:lnTo>
                      <a:pt x="71" y="185"/>
                    </a:lnTo>
                    <a:lnTo>
                      <a:pt x="69" y="174"/>
                    </a:lnTo>
                    <a:lnTo>
                      <a:pt x="67" y="163"/>
                    </a:lnTo>
                    <a:lnTo>
                      <a:pt x="69" y="153"/>
                    </a:lnTo>
                    <a:lnTo>
                      <a:pt x="70" y="145"/>
                    </a:lnTo>
                    <a:lnTo>
                      <a:pt x="72" y="142"/>
                    </a:lnTo>
                    <a:lnTo>
                      <a:pt x="74" y="138"/>
                    </a:lnTo>
                    <a:lnTo>
                      <a:pt x="77" y="136"/>
                    </a:lnTo>
                    <a:lnTo>
                      <a:pt x="80" y="133"/>
                    </a:lnTo>
                    <a:lnTo>
                      <a:pt x="84" y="132"/>
                    </a:lnTo>
                    <a:lnTo>
                      <a:pt x="89" y="131"/>
                    </a:lnTo>
                    <a:lnTo>
                      <a:pt x="93" y="131"/>
                    </a:lnTo>
                    <a:lnTo>
                      <a:pt x="98" y="131"/>
                    </a:lnTo>
                    <a:lnTo>
                      <a:pt x="104" y="132"/>
                    </a:lnTo>
                    <a:lnTo>
                      <a:pt x="111" y="134"/>
                    </a:lnTo>
                    <a:lnTo>
                      <a:pt x="118" y="138"/>
                    </a:lnTo>
                    <a:lnTo>
                      <a:pt x="127" y="142"/>
                    </a:lnTo>
                    <a:lnTo>
                      <a:pt x="140" y="150"/>
                    </a:lnTo>
                    <a:lnTo>
                      <a:pt x="151" y="159"/>
                    </a:lnTo>
                    <a:lnTo>
                      <a:pt x="163" y="169"/>
                    </a:lnTo>
                    <a:lnTo>
                      <a:pt x="173" y="178"/>
                    </a:lnTo>
                    <a:lnTo>
                      <a:pt x="188" y="195"/>
                    </a:lnTo>
                    <a:lnTo>
                      <a:pt x="200" y="208"/>
                    </a:lnTo>
                    <a:lnTo>
                      <a:pt x="205" y="214"/>
                    </a:lnTo>
                    <a:lnTo>
                      <a:pt x="224" y="169"/>
                    </a:lnTo>
                    <a:lnTo>
                      <a:pt x="219" y="164"/>
                    </a:lnTo>
                    <a:lnTo>
                      <a:pt x="202" y="144"/>
                    </a:lnTo>
                    <a:lnTo>
                      <a:pt x="183" y="126"/>
                    </a:lnTo>
                    <a:lnTo>
                      <a:pt x="164" y="110"/>
                    </a:lnTo>
                    <a:lnTo>
                      <a:pt x="143" y="95"/>
                    </a:lnTo>
                    <a:lnTo>
                      <a:pt x="143" y="28"/>
                    </a:lnTo>
                    <a:lnTo>
                      <a:pt x="96" y="0"/>
                    </a:lnTo>
                    <a:lnTo>
                      <a:pt x="96" y="71"/>
                    </a:lnTo>
                    <a:lnTo>
                      <a:pt x="86" y="67"/>
                    </a:lnTo>
                    <a:lnTo>
                      <a:pt x="77" y="66"/>
                    </a:lnTo>
                    <a:lnTo>
                      <a:pt x="67" y="65"/>
                    </a:lnTo>
                    <a:lnTo>
                      <a:pt x="59" y="65"/>
                    </a:lnTo>
                    <a:lnTo>
                      <a:pt x="51" y="65"/>
                    </a:lnTo>
                    <a:lnTo>
                      <a:pt x="44" y="67"/>
                    </a:lnTo>
                    <a:lnTo>
                      <a:pt x="37" y="69"/>
                    </a:lnTo>
                    <a:lnTo>
                      <a:pt x="31" y="73"/>
                    </a:lnTo>
                    <a:lnTo>
                      <a:pt x="25" y="78"/>
                    </a:lnTo>
                    <a:lnTo>
                      <a:pt x="20" y="84"/>
                    </a:lnTo>
                    <a:lnTo>
                      <a:pt x="15" y="89"/>
                    </a:lnTo>
                    <a:lnTo>
                      <a:pt x="12" y="98"/>
                    </a:lnTo>
                    <a:lnTo>
                      <a:pt x="9" y="105"/>
                    </a:lnTo>
                    <a:lnTo>
                      <a:pt x="7" y="114"/>
                    </a:lnTo>
                    <a:lnTo>
                      <a:pt x="6" y="124"/>
                    </a:lnTo>
                    <a:lnTo>
                      <a:pt x="6" y="134"/>
                    </a:lnTo>
                    <a:lnTo>
                      <a:pt x="6" y="147"/>
                    </a:lnTo>
                    <a:lnTo>
                      <a:pt x="8" y="161"/>
                    </a:lnTo>
                    <a:lnTo>
                      <a:pt x="11" y="174"/>
                    </a:lnTo>
                    <a:lnTo>
                      <a:pt x="14" y="185"/>
                    </a:lnTo>
                    <a:lnTo>
                      <a:pt x="19" y="198"/>
                    </a:lnTo>
                    <a:lnTo>
                      <a:pt x="25" y="210"/>
                    </a:lnTo>
                    <a:lnTo>
                      <a:pt x="31" y="222"/>
                    </a:lnTo>
                    <a:lnTo>
                      <a:pt x="37" y="233"/>
                    </a:lnTo>
                    <a:lnTo>
                      <a:pt x="52" y="256"/>
                    </a:lnTo>
                    <a:lnTo>
                      <a:pt x="70" y="278"/>
                    </a:lnTo>
                    <a:lnTo>
                      <a:pt x="89" y="299"/>
                    </a:lnTo>
                    <a:lnTo>
                      <a:pt x="108" y="320"/>
                    </a:lnTo>
                    <a:lnTo>
                      <a:pt x="124" y="338"/>
                    </a:lnTo>
                    <a:lnTo>
                      <a:pt x="137" y="353"/>
                    </a:lnTo>
                    <a:lnTo>
                      <a:pt x="149" y="369"/>
                    </a:lnTo>
                    <a:lnTo>
                      <a:pt x="157" y="383"/>
                    </a:lnTo>
                    <a:lnTo>
                      <a:pt x="164" y="397"/>
                    </a:lnTo>
                    <a:lnTo>
                      <a:pt x="169" y="410"/>
                    </a:lnTo>
                    <a:lnTo>
                      <a:pt x="173" y="422"/>
                    </a:lnTo>
                    <a:lnTo>
                      <a:pt x="173" y="435"/>
                    </a:lnTo>
                    <a:lnTo>
                      <a:pt x="173" y="442"/>
                    </a:lnTo>
                    <a:lnTo>
                      <a:pt x="172" y="448"/>
                    </a:lnTo>
                    <a:lnTo>
                      <a:pt x="170" y="453"/>
                    </a:lnTo>
                    <a:lnTo>
                      <a:pt x="168" y="458"/>
                    </a:lnTo>
                    <a:lnTo>
                      <a:pt x="166" y="461"/>
                    </a:lnTo>
                    <a:lnTo>
                      <a:pt x="162" y="465"/>
                    </a:lnTo>
                    <a:lnTo>
                      <a:pt x="158" y="467"/>
                    </a:lnTo>
                    <a:lnTo>
                      <a:pt x="155" y="469"/>
                    </a:lnTo>
                    <a:lnTo>
                      <a:pt x="150" y="471"/>
                    </a:lnTo>
                    <a:lnTo>
                      <a:pt x="144" y="471"/>
                    </a:lnTo>
                    <a:lnTo>
                      <a:pt x="140" y="471"/>
                    </a:lnTo>
                    <a:lnTo>
                      <a:pt x="134" y="471"/>
                    </a:lnTo>
                    <a:lnTo>
                      <a:pt x="121" y="466"/>
                    </a:lnTo>
                    <a:lnTo>
                      <a:pt x="106" y="459"/>
                    </a:lnTo>
                    <a:lnTo>
                      <a:pt x="91" y="449"/>
                    </a:lnTo>
                    <a:lnTo>
                      <a:pt x="78" y="439"/>
                    </a:lnTo>
                    <a:lnTo>
                      <a:pt x="65" y="428"/>
                    </a:lnTo>
                    <a:lnTo>
                      <a:pt x="53" y="417"/>
                    </a:lnTo>
                    <a:lnTo>
                      <a:pt x="35" y="397"/>
                    </a:lnTo>
                    <a:lnTo>
                      <a:pt x="22" y="382"/>
                    </a:lnTo>
                    <a:lnTo>
                      <a:pt x="18" y="375"/>
                    </a:lnTo>
                    <a:lnTo>
                      <a:pt x="0" y="422"/>
                    </a:lnTo>
                    <a:lnTo>
                      <a:pt x="3" y="426"/>
                    </a:lnTo>
                    <a:lnTo>
                      <a:pt x="12" y="437"/>
                    </a:lnTo>
                    <a:lnTo>
                      <a:pt x="21" y="449"/>
                    </a:lnTo>
                    <a:lnTo>
                      <a:pt x="32" y="460"/>
                    </a:lnTo>
                    <a:lnTo>
                      <a:pt x="44" y="471"/>
                    </a:lnTo>
                    <a:lnTo>
                      <a:pt x="56" y="481"/>
                    </a:lnTo>
                    <a:lnTo>
                      <a:pt x="67" y="492"/>
                    </a:lnTo>
                    <a:lnTo>
                      <a:pt x="80" y="501"/>
                    </a:lnTo>
                    <a:lnTo>
                      <a:pt x="92" y="510"/>
                    </a:lnTo>
                    <a:lnTo>
                      <a:pt x="92" y="579"/>
                    </a:lnTo>
                    <a:lnTo>
                      <a:pt x="140" y="607"/>
                    </a:lnTo>
                    <a:lnTo>
                      <a:pt x="140" y="533"/>
                    </a:lnTo>
                    <a:lnTo>
                      <a:pt x="150" y="537"/>
                    </a:lnTo>
                    <a:lnTo>
                      <a:pt x="161" y="539"/>
                    </a:lnTo>
                    <a:lnTo>
                      <a:pt x="170" y="540"/>
                    </a:lnTo>
                    <a:lnTo>
                      <a:pt x="179" y="540"/>
                    </a:lnTo>
                    <a:lnTo>
                      <a:pt x="187" y="539"/>
                    </a:lnTo>
                    <a:lnTo>
                      <a:pt x="195" y="537"/>
                    </a:lnTo>
                    <a:lnTo>
                      <a:pt x="202" y="534"/>
                    </a:lnTo>
                    <a:lnTo>
                      <a:pt x="209" y="530"/>
                    </a:lnTo>
                    <a:lnTo>
                      <a:pt x="215" y="525"/>
                    </a:lnTo>
                    <a:lnTo>
                      <a:pt x="220" y="519"/>
                    </a:lnTo>
                    <a:lnTo>
                      <a:pt x="225" y="513"/>
                    </a:lnTo>
                    <a:lnTo>
                      <a:pt x="228" y="505"/>
                    </a:lnTo>
                    <a:lnTo>
                      <a:pt x="231" y="497"/>
                    </a:lnTo>
                    <a:lnTo>
                      <a:pt x="233" y="487"/>
                    </a:lnTo>
                    <a:lnTo>
                      <a:pt x="234" y="476"/>
                    </a:lnTo>
                    <a:lnTo>
                      <a:pt x="235" y="466"/>
                    </a:lnTo>
                    <a:lnTo>
                      <a:pt x="234" y="454"/>
                    </a:lnTo>
                    <a:lnTo>
                      <a:pt x="234" y="443"/>
                    </a:lnTo>
                    <a:lnTo>
                      <a:pt x="232" y="432"/>
                    </a:lnTo>
                    <a:lnTo>
                      <a:pt x="230" y="421"/>
                    </a:lnTo>
                    <a:lnTo>
                      <a:pt x="226" y="409"/>
                    </a:lnTo>
                    <a:lnTo>
                      <a:pt x="222" y="398"/>
                    </a:lnTo>
                    <a:lnTo>
                      <a:pt x="218" y="387"/>
                    </a:lnTo>
                    <a:lnTo>
                      <a:pt x="212" y="376"/>
                    </a:lnTo>
                    <a:lnTo>
                      <a:pt x="206" y="364"/>
                    </a:lnTo>
                    <a:lnTo>
                      <a:pt x="199" y="352"/>
                    </a:lnTo>
                    <a:lnTo>
                      <a:pt x="192" y="340"/>
                    </a:lnTo>
                    <a:lnTo>
                      <a:pt x="182" y="329"/>
                    </a:lnTo>
                    <a:lnTo>
                      <a:pt x="162" y="304"/>
                    </a:lnTo>
                    <a:lnTo>
                      <a:pt x="138" y="278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69" name="Freeform 94">
                <a:extLst>
                  <a:ext uri="{FF2B5EF4-FFF2-40B4-BE49-F238E27FC236}">
                    <a16:creationId xmlns:a16="http://schemas.microsoft.com/office/drawing/2014/main" id="{BFA85E2A-E179-4297-B9D6-E753CF30A4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88443" y="1771651"/>
                <a:ext cx="220663" cy="285750"/>
              </a:xfrm>
              <a:custGeom>
                <a:avLst/>
                <a:gdLst>
                  <a:gd name="T0" fmla="*/ 836 w 838"/>
                  <a:gd name="T1" fmla="*/ 831 h 1082"/>
                  <a:gd name="T2" fmla="*/ 825 w 838"/>
                  <a:gd name="T3" fmla="*/ 896 h 1082"/>
                  <a:gd name="T4" fmla="*/ 805 w 838"/>
                  <a:gd name="T5" fmla="*/ 951 h 1082"/>
                  <a:gd name="T6" fmla="*/ 776 w 838"/>
                  <a:gd name="T7" fmla="*/ 999 h 1082"/>
                  <a:gd name="T8" fmla="*/ 742 w 838"/>
                  <a:gd name="T9" fmla="*/ 1035 h 1082"/>
                  <a:gd name="T10" fmla="*/ 701 w 838"/>
                  <a:gd name="T11" fmla="*/ 1061 h 1082"/>
                  <a:gd name="T12" fmla="*/ 653 w 838"/>
                  <a:gd name="T13" fmla="*/ 1077 h 1082"/>
                  <a:gd name="T14" fmla="*/ 600 w 838"/>
                  <a:gd name="T15" fmla="*/ 1082 h 1082"/>
                  <a:gd name="T16" fmla="*/ 543 w 838"/>
                  <a:gd name="T17" fmla="*/ 1074 h 1082"/>
                  <a:gd name="T18" fmla="*/ 483 w 838"/>
                  <a:gd name="T19" fmla="*/ 1055 h 1082"/>
                  <a:gd name="T20" fmla="*/ 419 w 838"/>
                  <a:gd name="T21" fmla="*/ 1025 h 1082"/>
                  <a:gd name="T22" fmla="*/ 355 w 838"/>
                  <a:gd name="T23" fmla="*/ 982 h 1082"/>
                  <a:gd name="T24" fmla="*/ 295 w 838"/>
                  <a:gd name="T25" fmla="*/ 931 h 1082"/>
                  <a:gd name="T26" fmla="*/ 237 w 838"/>
                  <a:gd name="T27" fmla="*/ 872 h 1082"/>
                  <a:gd name="T28" fmla="*/ 185 w 838"/>
                  <a:gd name="T29" fmla="*/ 807 h 1082"/>
                  <a:gd name="T30" fmla="*/ 137 w 838"/>
                  <a:gd name="T31" fmla="*/ 736 h 1082"/>
                  <a:gd name="T32" fmla="*/ 96 w 838"/>
                  <a:gd name="T33" fmla="*/ 661 h 1082"/>
                  <a:gd name="T34" fmla="*/ 60 w 838"/>
                  <a:gd name="T35" fmla="*/ 584 h 1082"/>
                  <a:gd name="T36" fmla="*/ 33 w 838"/>
                  <a:gd name="T37" fmla="*/ 506 h 1082"/>
                  <a:gd name="T38" fmla="*/ 13 w 838"/>
                  <a:gd name="T39" fmla="*/ 427 h 1082"/>
                  <a:gd name="T40" fmla="*/ 2 w 838"/>
                  <a:gd name="T41" fmla="*/ 350 h 1082"/>
                  <a:gd name="T42" fmla="*/ 0 w 838"/>
                  <a:gd name="T43" fmla="*/ 274 h 1082"/>
                  <a:gd name="T44" fmla="*/ 8 w 838"/>
                  <a:gd name="T45" fmla="*/ 207 h 1082"/>
                  <a:gd name="T46" fmla="*/ 25 w 838"/>
                  <a:gd name="T47" fmla="*/ 148 h 1082"/>
                  <a:gd name="T48" fmla="*/ 51 w 838"/>
                  <a:gd name="T49" fmla="*/ 98 h 1082"/>
                  <a:gd name="T50" fmla="*/ 83 w 838"/>
                  <a:gd name="T51" fmla="*/ 58 h 1082"/>
                  <a:gd name="T52" fmla="*/ 123 w 838"/>
                  <a:gd name="T53" fmla="*/ 28 h 1082"/>
                  <a:gd name="T54" fmla="*/ 168 w 838"/>
                  <a:gd name="T55" fmla="*/ 8 h 1082"/>
                  <a:gd name="T56" fmla="*/ 219 w 838"/>
                  <a:gd name="T57" fmla="*/ 0 h 1082"/>
                  <a:gd name="T58" fmla="*/ 275 w 838"/>
                  <a:gd name="T59" fmla="*/ 3 h 1082"/>
                  <a:gd name="T60" fmla="*/ 334 w 838"/>
                  <a:gd name="T61" fmla="*/ 19 h 1082"/>
                  <a:gd name="T62" fmla="*/ 398 w 838"/>
                  <a:gd name="T63" fmla="*/ 46 h 1082"/>
                  <a:gd name="T64" fmla="*/ 462 w 838"/>
                  <a:gd name="T65" fmla="*/ 85 h 1082"/>
                  <a:gd name="T66" fmla="*/ 523 w 838"/>
                  <a:gd name="T67" fmla="*/ 132 h 1082"/>
                  <a:gd name="T68" fmla="*/ 582 w 838"/>
                  <a:gd name="T69" fmla="*/ 189 h 1082"/>
                  <a:gd name="T70" fmla="*/ 636 w 838"/>
                  <a:gd name="T71" fmla="*/ 253 h 1082"/>
                  <a:gd name="T72" fmla="*/ 685 w 838"/>
                  <a:gd name="T73" fmla="*/ 322 h 1082"/>
                  <a:gd name="T74" fmla="*/ 729 w 838"/>
                  <a:gd name="T75" fmla="*/ 395 h 1082"/>
                  <a:gd name="T76" fmla="*/ 766 w 838"/>
                  <a:gd name="T77" fmla="*/ 471 h 1082"/>
                  <a:gd name="T78" fmla="*/ 797 w 838"/>
                  <a:gd name="T79" fmla="*/ 549 h 1082"/>
                  <a:gd name="T80" fmla="*/ 819 w 838"/>
                  <a:gd name="T81" fmla="*/ 628 h 1082"/>
                  <a:gd name="T82" fmla="*/ 833 w 838"/>
                  <a:gd name="T83" fmla="*/ 706 h 1082"/>
                  <a:gd name="T84" fmla="*/ 838 w 838"/>
                  <a:gd name="T85" fmla="*/ 7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38" h="1082">
                    <a:moveTo>
                      <a:pt x="838" y="782"/>
                    </a:moveTo>
                    <a:lnTo>
                      <a:pt x="837" y="807"/>
                    </a:lnTo>
                    <a:lnTo>
                      <a:pt x="836" y="831"/>
                    </a:lnTo>
                    <a:lnTo>
                      <a:pt x="833" y="853"/>
                    </a:lnTo>
                    <a:lnTo>
                      <a:pt x="829" y="876"/>
                    </a:lnTo>
                    <a:lnTo>
                      <a:pt x="825" y="896"/>
                    </a:lnTo>
                    <a:lnTo>
                      <a:pt x="819" y="916"/>
                    </a:lnTo>
                    <a:lnTo>
                      <a:pt x="812" y="935"/>
                    </a:lnTo>
                    <a:lnTo>
                      <a:pt x="805" y="951"/>
                    </a:lnTo>
                    <a:lnTo>
                      <a:pt x="797" y="968"/>
                    </a:lnTo>
                    <a:lnTo>
                      <a:pt x="787" y="984"/>
                    </a:lnTo>
                    <a:lnTo>
                      <a:pt x="776" y="999"/>
                    </a:lnTo>
                    <a:lnTo>
                      <a:pt x="766" y="1012"/>
                    </a:lnTo>
                    <a:lnTo>
                      <a:pt x="754" y="1024"/>
                    </a:lnTo>
                    <a:lnTo>
                      <a:pt x="742" y="1035"/>
                    </a:lnTo>
                    <a:lnTo>
                      <a:pt x="729" y="1045"/>
                    </a:lnTo>
                    <a:lnTo>
                      <a:pt x="715" y="1054"/>
                    </a:lnTo>
                    <a:lnTo>
                      <a:pt x="701" y="1061"/>
                    </a:lnTo>
                    <a:lnTo>
                      <a:pt x="685" y="1067"/>
                    </a:lnTo>
                    <a:lnTo>
                      <a:pt x="670" y="1073"/>
                    </a:lnTo>
                    <a:lnTo>
                      <a:pt x="653" y="1077"/>
                    </a:lnTo>
                    <a:lnTo>
                      <a:pt x="636" y="1080"/>
                    </a:lnTo>
                    <a:lnTo>
                      <a:pt x="618" y="1082"/>
                    </a:lnTo>
                    <a:lnTo>
                      <a:pt x="600" y="1082"/>
                    </a:lnTo>
                    <a:lnTo>
                      <a:pt x="582" y="1080"/>
                    </a:lnTo>
                    <a:lnTo>
                      <a:pt x="562" y="1078"/>
                    </a:lnTo>
                    <a:lnTo>
                      <a:pt x="543" y="1074"/>
                    </a:lnTo>
                    <a:lnTo>
                      <a:pt x="523" y="1070"/>
                    </a:lnTo>
                    <a:lnTo>
                      <a:pt x="503" y="1064"/>
                    </a:lnTo>
                    <a:lnTo>
                      <a:pt x="483" y="1055"/>
                    </a:lnTo>
                    <a:lnTo>
                      <a:pt x="462" y="1047"/>
                    </a:lnTo>
                    <a:lnTo>
                      <a:pt x="440" y="1037"/>
                    </a:lnTo>
                    <a:lnTo>
                      <a:pt x="419" y="1025"/>
                    </a:lnTo>
                    <a:lnTo>
                      <a:pt x="398" y="1012"/>
                    </a:lnTo>
                    <a:lnTo>
                      <a:pt x="376" y="997"/>
                    </a:lnTo>
                    <a:lnTo>
                      <a:pt x="355" y="982"/>
                    </a:lnTo>
                    <a:lnTo>
                      <a:pt x="334" y="966"/>
                    </a:lnTo>
                    <a:lnTo>
                      <a:pt x="314" y="949"/>
                    </a:lnTo>
                    <a:lnTo>
                      <a:pt x="295" y="931"/>
                    </a:lnTo>
                    <a:lnTo>
                      <a:pt x="275" y="912"/>
                    </a:lnTo>
                    <a:lnTo>
                      <a:pt x="256" y="892"/>
                    </a:lnTo>
                    <a:lnTo>
                      <a:pt x="237" y="872"/>
                    </a:lnTo>
                    <a:lnTo>
                      <a:pt x="219" y="851"/>
                    </a:lnTo>
                    <a:lnTo>
                      <a:pt x="201" y="829"/>
                    </a:lnTo>
                    <a:lnTo>
                      <a:pt x="185" y="807"/>
                    </a:lnTo>
                    <a:lnTo>
                      <a:pt x="168" y="783"/>
                    </a:lnTo>
                    <a:lnTo>
                      <a:pt x="153" y="761"/>
                    </a:lnTo>
                    <a:lnTo>
                      <a:pt x="137" y="736"/>
                    </a:lnTo>
                    <a:lnTo>
                      <a:pt x="123" y="712"/>
                    </a:lnTo>
                    <a:lnTo>
                      <a:pt x="109" y="687"/>
                    </a:lnTo>
                    <a:lnTo>
                      <a:pt x="96" y="661"/>
                    </a:lnTo>
                    <a:lnTo>
                      <a:pt x="83" y="637"/>
                    </a:lnTo>
                    <a:lnTo>
                      <a:pt x="71" y="610"/>
                    </a:lnTo>
                    <a:lnTo>
                      <a:pt x="60" y="584"/>
                    </a:lnTo>
                    <a:lnTo>
                      <a:pt x="51" y="558"/>
                    </a:lnTo>
                    <a:lnTo>
                      <a:pt x="41" y="532"/>
                    </a:lnTo>
                    <a:lnTo>
                      <a:pt x="33" y="506"/>
                    </a:lnTo>
                    <a:lnTo>
                      <a:pt x="25" y="480"/>
                    </a:lnTo>
                    <a:lnTo>
                      <a:pt x="19" y="454"/>
                    </a:lnTo>
                    <a:lnTo>
                      <a:pt x="13" y="427"/>
                    </a:lnTo>
                    <a:lnTo>
                      <a:pt x="8" y="401"/>
                    </a:lnTo>
                    <a:lnTo>
                      <a:pt x="5" y="375"/>
                    </a:lnTo>
                    <a:lnTo>
                      <a:pt x="2" y="350"/>
                    </a:lnTo>
                    <a:lnTo>
                      <a:pt x="0" y="324"/>
                    </a:lnTo>
                    <a:lnTo>
                      <a:pt x="0" y="299"/>
                    </a:lnTo>
                    <a:lnTo>
                      <a:pt x="0" y="274"/>
                    </a:lnTo>
                    <a:lnTo>
                      <a:pt x="2" y="251"/>
                    </a:lnTo>
                    <a:lnTo>
                      <a:pt x="5" y="228"/>
                    </a:lnTo>
                    <a:lnTo>
                      <a:pt x="8" y="207"/>
                    </a:lnTo>
                    <a:lnTo>
                      <a:pt x="13" y="186"/>
                    </a:lnTo>
                    <a:lnTo>
                      <a:pt x="19" y="165"/>
                    </a:lnTo>
                    <a:lnTo>
                      <a:pt x="25" y="148"/>
                    </a:lnTo>
                    <a:lnTo>
                      <a:pt x="33" y="130"/>
                    </a:lnTo>
                    <a:lnTo>
                      <a:pt x="41" y="113"/>
                    </a:lnTo>
                    <a:lnTo>
                      <a:pt x="51" y="98"/>
                    </a:lnTo>
                    <a:lnTo>
                      <a:pt x="60" y="84"/>
                    </a:lnTo>
                    <a:lnTo>
                      <a:pt x="71" y="70"/>
                    </a:lnTo>
                    <a:lnTo>
                      <a:pt x="83" y="58"/>
                    </a:lnTo>
                    <a:lnTo>
                      <a:pt x="96" y="47"/>
                    </a:lnTo>
                    <a:lnTo>
                      <a:pt x="109" y="36"/>
                    </a:lnTo>
                    <a:lnTo>
                      <a:pt x="123" y="28"/>
                    </a:lnTo>
                    <a:lnTo>
                      <a:pt x="137" y="20"/>
                    </a:lnTo>
                    <a:lnTo>
                      <a:pt x="153" y="14"/>
                    </a:lnTo>
                    <a:lnTo>
                      <a:pt x="168" y="8"/>
                    </a:lnTo>
                    <a:lnTo>
                      <a:pt x="185" y="5"/>
                    </a:lnTo>
                    <a:lnTo>
                      <a:pt x="201" y="2"/>
                    </a:lnTo>
                    <a:lnTo>
                      <a:pt x="219" y="0"/>
                    </a:lnTo>
                    <a:lnTo>
                      <a:pt x="237" y="0"/>
                    </a:lnTo>
                    <a:lnTo>
                      <a:pt x="256" y="1"/>
                    </a:lnTo>
                    <a:lnTo>
                      <a:pt x="275" y="3"/>
                    </a:lnTo>
                    <a:lnTo>
                      <a:pt x="295" y="7"/>
                    </a:lnTo>
                    <a:lnTo>
                      <a:pt x="314" y="12"/>
                    </a:lnTo>
                    <a:lnTo>
                      <a:pt x="334" y="19"/>
                    </a:lnTo>
                    <a:lnTo>
                      <a:pt x="355" y="26"/>
                    </a:lnTo>
                    <a:lnTo>
                      <a:pt x="376" y="35"/>
                    </a:lnTo>
                    <a:lnTo>
                      <a:pt x="398" y="46"/>
                    </a:lnTo>
                    <a:lnTo>
                      <a:pt x="419" y="58"/>
                    </a:lnTo>
                    <a:lnTo>
                      <a:pt x="440" y="71"/>
                    </a:lnTo>
                    <a:lnTo>
                      <a:pt x="462" y="85"/>
                    </a:lnTo>
                    <a:lnTo>
                      <a:pt x="483" y="99"/>
                    </a:lnTo>
                    <a:lnTo>
                      <a:pt x="503" y="116"/>
                    </a:lnTo>
                    <a:lnTo>
                      <a:pt x="523" y="132"/>
                    </a:lnTo>
                    <a:lnTo>
                      <a:pt x="543" y="151"/>
                    </a:lnTo>
                    <a:lnTo>
                      <a:pt x="562" y="170"/>
                    </a:lnTo>
                    <a:lnTo>
                      <a:pt x="582" y="189"/>
                    </a:lnTo>
                    <a:lnTo>
                      <a:pt x="600" y="209"/>
                    </a:lnTo>
                    <a:lnTo>
                      <a:pt x="618" y="231"/>
                    </a:lnTo>
                    <a:lnTo>
                      <a:pt x="636" y="253"/>
                    </a:lnTo>
                    <a:lnTo>
                      <a:pt x="653" y="276"/>
                    </a:lnTo>
                    <a:lnTo>
                      <a:pt x="670" y="298"/>
                    </a:lnTo>
                    <a:lnTo>
                      <a:pt x="685" y="322"/>
                    </a:lnTo>
                    <a:lnTo>
                      <a:pt x="701" y="345"/>
                    </a:lnTo>
                    <a:lnTo>
                      <a:pt x="715" y="370"/>
                    </a:lnTo>
                    <a:lnTo>
                      <a:pt x="729" y="395"/>
                    </a:lnTo>
                    <a:lnTo>
                      <a:pt x="742" y="420"/>
                    </a:lnTo>
                    <a:lnTo>
                      <a:pt x="754" y="445"/>
                    </a:lnTo>
                    <a:lnTo>
                      <a:pt x="766" y="471"/>
                    </a:lnTo>
                    <a:lnTo>
                      <a:pt x="776" y="497"/>
                    </a:lnTo>
                    <a:lnTo>
                      <a:pt x="787" y="523"/>
                    </a:lnTo>
                    <a:lnTo>
                      <a:pt x="797" y="549"/>
                    </a:lnTo>
                    <a:lnTo>
                      <a:pt x="805" y="575"/>
                    </a:lnTo>
                    <a:lnTo>
                      <a:pt x="812" y="602"/>
                    </a:lnTo>
                    <a:lnTo>
                      <a:pt x="819" y="628"/>
                    </a:lnTo>
                    <a:lnTo>
                      <a:pt x="825" y="654"/>
                    </a:lnTo>
                    <a:lnTo>
                      <a:pt x="829" y="680"/>
                    </a:lnTo>
                    <a:lnTo>
                      <a:pt x="833" y="706"/>
                    </a:lnTo>
                    <a:lnTo>
                      <a:pt x="836" y="732"/>
                    </a:lnTo>
                    <a:lnTo>
                      <a:pt x="837" y="757"/>
                    </a:lnTo>
                    <a:lnTo>
                      <a:pt x="838" y="78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70" name="Freeform 95">
                <a:extLst>
                  <a:ext uri="{FF2B5EF4-FFF2-40B4-BE49-F238E27FC236}">
                    <a16:creationId xmlns:a16="http://schemas.microsoft.com/office/drawing/2014/main" id="{BC36D250-6883-4ADE-B58C-FBF56993A5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3368" y="1817688"/>
                <a:ext cx="149225" cy="193675"/>
              </a:xfrm>
              <a:custGeom>
                <a:avLst/>
                <a:gdLst>
                  <a:gd name="T0" fmla="*/ 565 w 565"/>
                  <a:gd name="T1" fmla="*/ 545 h 729"/>
                  <a:gd name="T2" fmla="*/ 562 w 565"/>
                  <a:gd name="T3" fmla="*/ 575 h 729"/>
                  <a:gd name="T4" fmla="*/ 556 w 565"/>
                  <a:gd name="T5" fmla="*/ 604 h 729"/>
                  <a:gd name="T6" fmla="*/ 548 w 565"/>
                  <a:gd name="T7" fmla="*/ 630 h 729"/>
                  <a:gd name="T8" fmla="*/ 537 w 565"/>
                  <a:gd name="T9" fmla="*/ 653 h 729"/>
                  <a:gd name="T10" fmla="*/ 524 w 565"/>
                  <a:gd name="T11" fmla="*/ 674 h 729"/>
                  <a:gd name="T12" fmla="*/ 509 w 565"/>
                  <a:gd name="T13" fmla="*/ 690 h 729"/>
                  <a:gd name="T14" fmla="*/ 491 w 565"/>
                  <a:gd name="T15" fmla="*/ 704 h 729"/>
                  <a:gd name="T16" fmla="*/ 472 w 565"/>
                  <a:gd name="T17" fmla="*/ 716 h 729"/>
                  <a:gd name="T18" fmla="*/ 452 w 565"/>
                  <a:gd name="T19" fmla="*/ 723 h 729"/>
                  <a:gd name="T20" fmla="*/ 430 w 565"/>
                  <a:gd name="T21" fmla="*/ 728 h 729"/>
                  <a:gd name="T22" fmla="*/ 405 w 565"/>
                  <a:gd name="T23" fmla="*/ 729 h 729"/>
                  <a:gd name="T24" fmla="*/ 380 w 565"/>
                  <a:gd name="T25" fmla="*/ 727 h 729"/>
                  <a:gd name="T26" fmla="*/ 353 w 565"/>
                  <a:gd name="T27" fmla="*/ 721 h 729"/>
                  <a:gd name="T28" fmla="*/ 326 w 565"/>
                  <a:gd name="T29" fmla="*/ 713 h 729"/>
                  <a:gd name="T30" fmla="*/ 297 w 565"/>
                  <a:gd name="T31" fmla="*/ 698 h 729"/>
                  <a:gd name="T32" fmla="*/ 268 w 565"/>
                  <a:gd name="T33" fmla="*/ 682 h 729"/>
                  <a:gd name="T34" fmla="*/ 239 w 565"/>
                  <a:gd name="T35" fmla="*/ 663 h 729"/>
                  <a:gd name="T36" fmla="*/ 212 w 565"/>
                  <a:gd name="T37" fmla="*/ 640 h 729"/>
                  <a:gd name="T38" fmla="*/ 186 w 565"/>
                  <a:gd name="T39" fmla="*/ 616 h 729"/>
                  <a:gd name="T40" fmla="*/ 148 w 565"/>
                  <a:gd name="T41" fmla="*/ 574 h 729"/>
                  <a:gd name="T42" fmla="*/ 103 w 565"/>
                  <a:gd name="T43" fmla="*/ 513 h 729"/>
                  <a:gd name="T44" fmla="*/ 65 w 565"/>
                  <a:gd name="T45" fmla="*/ 446 h 729"/>
                  <a:gd name="T46" fmla="*/ 34 w 565"/>
                  <a:gd name="T47" fmla="*/ 376 h 729"/>
                  <a:gd name="T48" fmla="*/ 18 w 565"/>
                  <a:gd name="T49" fmla="*/ 323 h 729"/>
                  <a:gd name="T50" fmla="*/ 10 w 565"/>
                  <a:gd name="T51" fmla="*/ 289 h 729"/>
                  <a:gd name="T52" fmla="*/ 4 w 565"/>
                  <a:gd name="T53" fmla="*/ 253 h 729"/>
                  <a:gd name="T54" fmla="*/ 0 w 565"/>
                  <a:gd name="T55" fmla="*/ 219 h 729"/>
                  <a:gd name="T56" fmla="*/ 0 w 565"/>
                  <a:gd name="T57" fmla="*/ 185 h 729"/>
                  <a:gd name="T58" fmla="*/ 4 w 565"/>
                  <a:gd name="T59" fmla="*/ 154 h 729"/>
                  <a:gd name="T60" fmla="*/ 10 w 565"/>
                  <a:gd name="T61" fmla="*/ 126 h 729"/>
                  <a:gd name="T62" fmla="*/ 18 w 565"/>
                  <a:gd name="T63" fmla="*/ 100 h 729"/>
                  <a:gd name="T64" fmla="*/ 29 w 565"/>
                  <a:gd name="T65" fmla="*/ 76 h 729"/>
                  <a:gd name="T66" fmla="*/ 42 w 565"/>
                  <a:gd name="T67" fmla="*/ 56 h 729"/>
                  <a:gd name="T68" fmla="*/ 57 w 565"/>
                  <a:gd name="T69" fmla="*/ 39 h 729"/>
                  <a:gd name="T70" fmla="*/ 74 w 565"/>
                  <a:gd name="T71" fmla="*/ 25 h 729"/>
                  <a:gd name="T72" fmla="*/ 92 w 565"/>
                  <a:gd name="T73" fmla="*/ 13 h 729"/>
                  <a:gd name="T74" fmla="*/ 114 w 565"/>
                  <a:gd name="T75" fmla="*/ 6 h 729"/>
                  <a:gd name="T76" fmla="*/ 136 w 565"/>
                  <a:gd name="T77" fmla="*/ 1 h 729"/>
                  <a:gd name="T78" fmla="*/ 160 w 565"/>
                  <a:gd name="T79" fmla="*/ 0 h 729"/>
                  <a:gd name="T80" fmla="*/ 186 w 565"/>
                  <a:gd name="T81" fmla="*/ 3 h 729"/>
                  <a:gd name="T82" fmla="*/ 212 w 565"/>
                  <a:gd name="T83" fmla="*/ 8 h 729"/>
                  <a:gd name="T84" fmla="*/ 239 w 565"/>
                  <a:gd name="T85" fmla="*/ 18 h 729"/>
                  <a:gd name="T86" fmla="*/ 268 w 565"/>
                  <a:gd name="T87" fmla="*/ 31 h 729"/>
                  <a:gd name="T88" fmla="*/ 297 w 565"/>
                  <a:gd name="T89" fmla="*/ 47 h 729"/>
                  <a:gd name="T90" fmla="*/ 326 w 565"/>
                  <a:gd name="T91" fmla="*/ 68 h 729"/>
                  <a:gd name="T92" fmla="*/ 353 w 565"/>
                  <a:gd name="T93" fmla="*/ 90 h 729"/>
                  <a:gd name="T94" fmla="*/ 380 w 565"/>
                  <a:gd name="T95" fmla="*/ 115 h 729"/>
                  <a:gd name="T96" fmla="*/ 418 w 565"/>
                  <a:gd name="T97" fmla="*/ 156 h 729"/>
                  <a:gd name="T98" fmla="*/ 463 w 565"/>
                  <a:gd name="T99" fmla="*/ 217 h 729"/>
                  <a:gd name="T100" fmla="*/ 501 w 565"/>
                  <a:gd name="T101" fmla="*/ 283 h 729"/>
                  <a:gd name="T102" fmla="*/ 532 w 565"/>
                  <a:gd name="T103" fmla="*/ 353 h 729"/>
                  <a:gd name="T104" fmla="*/ 548 w 565"/>
                  <a:gd name="T105" fmla="*/ 406 h 729"/>
                  <a:gd name="T106" fmla="*/ 556 w 565"/>
                  <a:gd name="T107" fmla="*/ 442 h 729"/>
                  <a:gd name="T108" fmla="*/ 562 w 565"/>
                  <a:gd name="T109" fmla="*/ 476 h 729"/>
                  <a:gd name="T110" fmla="*/ 565 w 565"/>
                  <a:gd name="T111" fmla="*/ 511 h 7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65" h="729">
                    <a:moveTo>
                      <a:pt x="565" y="528"/>
                    </a:moveTo>
                    <a:lnTo>
                      <a:pt x="565" y="545"/>
                    </a:lnTo>
                    <a:lnTo>
                      <a:pt x="564" y="560"/>
                    </a:lnTo>
                    <a:lnTo>
                      <a:pt x="562" y="575"/>
                    </a:lnTo>
                    <a:lnTo>
                      <a:pt x="560" y="591"/>
                    </a:lnTo>
                    <a:lnTo>
                      <a:pt x="556" y="604"/>
                    </a:lnTo>
                    <a:lnTo>
                      <a:pt x="553" y="618"/>
                    </a:lnTo>
                    <a:lnTo>
                      <a:pt x="548" y="630"/>
                    </a:lnTo>
                    <a:lnTo>
                      <a:pt x="543" y="642"/>
                    </a:lnTo>
                    <a:lnTo>
                      <a:pt x="537" y="653"/>
                    </a:lnTo>
                    <a:lnTo>
                      <a:pt x="532" y="664"/>
                    </a:lnTo>
                    <a:lnTo>
                      <a:pt x="524" y="674"/>
                    </a:lnTo>
                    <a:lnTo>
                      <a:pt x="517" y="682"/>
                    </a:lnTo>
                    <a:lnTo>
                      <a:pt x="509" y="690"/>
                    </a:lnTo>
                    <a:lnTo>
                      <a:pt x="501" y="698"/>
                    </a:lnTo>
                    <a:lnTo>
                      <a:pt x="491" y="704"/>
                    </a:lnTo>
                    <a:lnTo>
                      <a:pt x="483" y="710"/>
                    </a:lnTo>
                    <a:lnTo>
                      <a:pt x="472" y="716"/>
                    </a:lnTo>
                    <a:lnTo>
                      <a:pt x="463" y="720"/>
                    </a:lnTo>
                    <a:lnTo>
                      <a:pt x="452" y="723"/>
                    </a:lnTo>
                    <a:lnTo>
                      <a:pt x="440" y="727"/>
                    </a:lnTo>
                    <a:lnTo>
                      <a:pt x="430" y="728"/>
                    </a:lnTo>
                    <a:lnTo>
                      <a:pt x="418" y="729"/>
                    </a:lnTo>
                    <a:lnTo>
                      <a:pt x="405" y="729"/>
                    </a:lnTo>
                    <a:lnTo>
                      <a:pt x="393" y="729"/>
                    </a:lnTo>
                    <a:lnTo>
                      <a:pt x="380" y="727"/>
                    </a:lnTo>
                    <a:lnTo>
                      <a:pt x="367" y="724"/>
                    </a:lnTo>
                    <a:lnTo>
                      <a:pt x="353" y="721"/>
                    </a:lnTo>
                    <a:lnTo>
                      <a:pt x="340" y="717"/>
                    </a:lnTo>
                    <a:lnTo>
                      <a:pt x="326" y="713"/>
                    </a:lnTo>
                    <a:lnTo>
                      <a:pt x="311" y="706"/>
                    </a:lnTo>
                    <a:lnTo>
                      <a:pt x="297" y="698"/>
                    </a:lnTo>
                    <a:lnTo>
                      <a:pt x="283" y="691"/>
                    </a:lnTo>
                    <a:lnTo>
                      <a:pt x="268" y="682"/>
                    </a:lnTo>
                    <a:lnTo>
                      <a:pt x="253" y="672"/>
                    </a:lnTo>
                    <a:lnTo>
                      <a:pt x="239" y="663"/>
                    </a:lnTo>
                    <a:lnTo>
                      <a:pt x="226" y="651"/>
                    </a:lnTo>
                    <a:lnTo>
                      <a:pt x="212" y="640"/>
                    </a:lnTo>
                    <a:lnTo>
                      <a:pt x="199" y="627"/>
                    </a:lnTo>
                    <a:lnTo>
                      <a:pt x="186" y="616"/>
                    </a:lnTo>
                    <a:lnTo>
                      <a:pt x="173" y="601"/>
                    </a:lnTo>
                    <a:lnTo>
                      <a:pt x="148" y="574"/>
                    </a:lnTo>
                    <a:lnTo>
                      <a:pt x="124" y="545"/>
                    </a:lnTo>
                    <a:lnTo>
                      <a:pt x="103" y="513"/>
                    </a:lnTo>
                    <a:lnTo>
                      <a:pt x="83" y="481"/>
                    </a:lnTo>
                    <a:lnTo>
                      <a:pt x="65" y="446"/>
                    </a:lnTo>
                    <a:lnTo>
                      <a:pt x="49" y="412"/>
                    </a:lnTo>
                    <a:lnTo>
                      <a:pt x="34" y="376"/>
                    </a:lnTo>
                    <a:lnTo>
                      <a:pt x="23" y="341"/>
                    </a:lnTo>
                    <a:lnTo>
                      <a:pt x="18" y="323"/>
                    </a:lnTo>
                    <a:lnTo>
                      <a:pt x="13" y="307"/>
                    </a:lnTo>
                    <a:lnTo>
                      <a:pt x="10" y="289"/>
                    </a:lnTo>
                    <a:lnTo>
                      <a:pt x="6" y="271"/>
                    </a:lnTo>
                    <a:lnTo>
                      <a:pt x="4" y="253"/>
                    </a:lnTo>
                    <a:lnTo>
                      <a:pt x="1" y="236"/>
                    </a:lnTo>
                    <a:lnTo>
                      <a:pt x="0" y="219"/>
                    </a:lnTo>
                    <a:lnTo>
                      <a:pt x="0" y="201"/>
                    </a:lnTo>
                    <a:lnTo>
                      <a:pt x="0" y="185"/>
                    </a:lnTo>
                    <a:lnTo>
                      <a:pt x="1" y="169"/>
                    </a:lnTo>
                    <a:lnTo>
                      <a:pt x="4" y="154"/>
                    </a:lnTo>
                    <a:lnTo>
                      <a:pt x="6" y="140"/>
                    </a:lnTo>
                    <a:lnTo>
                      <a:pt x="10" y="126"/>
                    </a:lnTo>
                    <a:lnTo>
                      <a:pt x="13" y="113"/>
                    </a:lnTo>
                    <a:lnTo>
                      <a:pt x="18" y="100"/>
                    </a:lnTo>
                    <a:lnTo>
                      <a:pt x="23" y="88"/>
                    </a:lnTo>
                    <a:lnTo>
                      <a:pt x="29" y="76"/>
                    </a:lnTo>
                    <a:lnTo>
                      <a:pt x="34" y="66"/>
                    </a:lnTo>
                    <a:lnTo>
                      <a:pt x="42" y="56"/>
                    </a:lnTo>
                    <a:lnTo>
                      <a:pt x="49" y="47"/>
                    </a:lnTo>
                    <a:lnTo>
                      <a:pt x="57" y="39"/>
                    </a:lnTo>
                    <a:lnTo>
                      <a:pt x="65" y="32"/>
                    </a:lnTo>
                    <a:lnTo>
                      <a:pt x="74" y="25"/>
                    </a:lnTo>
                    <a:lnTo>
                      <a:pt x="83" y="19"/>
                    </a:lnTo>
                    <a:lnTo>
                      <a:pt x="92" y="13"/>
                    </a:lnTo>
                    <a:lnTo>
                      <a:pt x="103" y="10"/>
                    </a:lnTo>
                    <a:lnTo>
                      <a:pt x="114" y="6"/>
                    </a:lnTo>
                    <a:lnTo>
                      <a:pt x="124" y="4"/>
                    </a:lnTo>
                    <a:lnTo>
                      <a:pt x="136" y="1"/>
                    </a:lnTo>
                    <a:lnTo>
                      <a:pt x="148" y="0"/>
                    </a:lnTo>
                    <a:lnTo>
                      <a:pt x="160" y="0"/>
                    </a:lnTo>
                    <a:lnTo>
                      <a:pt x="173" y="1"/>
                    </a:lnTo>
                    <a:lnTo>
                      <a:pt x="186" y="3"/>
                    </a:lnTo>
                    <a:lnTo>
                      <a:pt x="199" y="5"/>
                    </a:lnTo>
                    <a:lnTo>
                      <a:pt x="212" y="8"/>
                    </a:lnTo>
                    <a:lnTo>
                      <a:pt x="226" y="12"/>
                    </a:lnTo>
                    <a:lnTo>
                      <a:pt x="239" y="18"/>
                    </a:lnTo>
                    <a:lnTo>
                      <a:pt x="253" y="24"/>
                    </a:lnTo>
                    <a:lnTo>
                      <a:pt x="268" y="31"/>
                    </a:lnTo>
                    <a:lnTo>
                      <a:pt x="283" y="39"/>
                    </a:lnTo>
                    <a:lnTo>
                      <a:pt x="297" y="47"/>
                    </a:lnTo>
                    <a:lnTo>
                      <a:pt x="311" y="57"/>
                    </a:lnTo>
                    <a:lnTo>
                      <a:pt x="326" y="68"/>
                    </a:lnTo>
                    <a:lnTo>
                      <a:pt x="340" y="78"/>
                    </a:lnTo>
                    <a:lnTo>
                      <a:pt x="353" y="90"/>
                    </a:lnTo>
                    <a:lnTo>
                      <a:pt x="367" y="102"/>
                    </a:lnTo>
                    <a:lnTo>
                      <a:pt x="380" y="115"/>
                    </a:lnTo>
                    <a:lnTo>
                      <a:pt x="393" y="128"/>
                    </a:lnTo>
                    <a:lnTo>
                      <a:pt x="418" y="156"/>
                    </a:lnTo>
                    <a:lnTo>
                      <a:pt x="440" y="186"/>
                    </a:lnTo>
                    <a:lnTo>
                      <a:pt x="463" y="217"/>
                    </a:lnTo>
                    <a:lnTo>
                      <a:pt x="483" y="250"/>
                    </a:lnTo>
                    <a:lnTo>
                      <a:pt x="501" y="283"/>
                    </a:lnTo>
                    <a:lnTo>
                      <a:pt x="517" y="317"/>
                    </a:lnTo>
                    <a:lnTo>
                      <a:pt x="532" y="353"/>
                    </a:lnTo>
                    <a:lnTo>
                      <a:pt x="543" y="388"/>
                    </a:lnTo>
                    <a:lnTo>
                      <a:pt x="548" y="406"/>
                    </a:lnTo>
                    <a:lnTo>
                      <a:pt x="553" y="424"/>
                    </a:lnTo>
                    <a:lnTo>
                      <a:pt x="556" y="442"/>
                    </a:lnTo>
                    <a:lnTo>
                      <a:pt x="560" y="459"/>
                    </a:lnTo>
                    <a:lnTo>
                      <a:pt x="562" y="476"/>
                    </a:lnTo>
                    <a:lnTo>
                      <a:pt x="564" y="494"/>
                    </a:lnTo>
                    <a:lnTo>
                      <a:pt x="565" y="511"/>
                    </a:lnTo>
                    <a:lnTo>
                      <a:pt x="565" y="528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71" name="Freeform 96">
                <a:extLst>
                  <a:ext uri="{FF2B5EF4-FFF2-40B4-BE49-F238E27FC236}">
                    <a16:creationId xmlns:a16="http://schemas.microsoft.com/office/drawing/2014/main" id="{4047A24E-D680-46ED-8F7E-60BB12BE12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5756" y="1855788"/>
                <a:ext cx="46038" cy="115888"/>
              </a:xfrm>
              <a:custGeom>
                <a:avLst/>
                <a:gdLst>
                  <a:gd name="T0" fmla="*/ 86 w 170"/>
                  <a:gd name="T1" fmla="*/ 186 h 439"/>
                  <a:gd name="T2" fmla="*/ 66 w 170"/>
                  <a:gd name="T3" fmla="*/ 162 h 439"/>
                  <a:gd name="T4" fmla="*/ 54 w 170"/>
                  <a:gd name="T5" fmla="*/ 142 h 439"/>
                  <a:gd name="T6" fmla="*/ 48 w 170"/>
                  <a:gd name="T7" fmla="*/ 125 h 439"/>
                  <a:gd name="T8" fmla="*/ 48 w 170"/>
                  <a:gd name="T9" fmla="*/ 111 h 439"/>
                  <a:gd name="T10" fmla="*/ 53 w 170"/>
                  <a:gd name="T11" fmla="*/ 99 h 439"/>
                  <a:gd name="T12" fmla="*/ 64 w 170"/>
                  <a:gd name="T13" fmla="*/ 94 h 439"/>
                  <a:gd name="T14" fmla="*/ 80 w 170"/>
                  <a:gd name="T15" fmla="*/ 97 h 439"/>
                  <a:gd name="T16" fmla="*/ 100 w 170"/>
                  <a:gd name="T17" fmla="*/ 109 h 439"/>
                  <a:gd name="T18" fmla="*/ 118 w 170"/>
                  <a:gd name="T19" fmla="*/ 122 h 439"/>
                  <a:gd name="T20" fmla="*/ 136 w 170"/>
                  <a:gd name="T21" fmla="*/ 141 h 439"/>
                  <a:gd name="T22" fmla="*/ 148 w 170"/>
                  <a:gd name="T23" fmla="*/ 155 h 439"/>
                  <a:gd name="T24" fmla="*/ 158 w 170"/>
                  <a:gd name="T25" fmla="*/ 118 h 439"/>
                  <a:gd name="T26" fmla="*/ 132 w 170"/>
                  <a:gd name="T27" fmla="*/ 91 h 439"/>
                  <a:gd name="T28" fmla="*/ 104 w 170"/>
                  <a:gd name="T29" fmla="*/ 68 h 439"/>
                  <a:gd name="T30" fmla="*/ 70 w 170"/>
                  <a:gd name="T31" fmla="*/ 0 h 439"/>
                  <a:gd name="T32" fmla="*/ 61 w 170"/>
                  <a:gd name="T33" fmla="*/ 48 h 439"/>
                  <a:gd name="T34" fmla="*/ 48 w 170"/>
                  <a:gd name="T35" fmla="*/ 46 h 439"/>
                  <a:gd name="T36" fmla="*/ 37 w 170"/>
                  <a:gd name="T37" fmla="*/ 47 h 439"/>
                  <a:gd name="T38" fmla="*/ 26 w 170"/>
                  <a:gd name="T39" fmla="*/ 49 h 439"/>
                  <a:gd name="T40" fmla="*/ 18 w 170"/>
                  <a:gd name="T41" fmla="*/ 55 h 439"/>
                  <a:gd name="T42" fmla="*/ 10 w 170"/>
                  <a:gd name="T43" fmla="*/ 65 h 439"/>
                  <a:gd name="T44" fmla="*/ 7 w 170"/>
                  <a:gd name="T45" fmla="*/ 75 h 439"/>
                  <a:gd name="T46" fmla="*/ 5 w 170"/>
                  <a:gd name="T47" fmla="*/ 90 h 439"/>
                  <a:gd name="T48" fmla="*/ 5 w 170"/>
                  <a:gd name="T49" fmla="*/ 106 h 439"/>
                  <a:gd name="T50" fmla="*/ 7 w 170"/>
                  <a:gd name="T51" fmla="*/ 125 h 439"/>
                  <a:gd name="T52" fmla="*/ 18 w 170"/>
                  <a:gd name="T53" fmla="*/ 151 h 439"/>
                  <a:gd name="T54" fmla="*/ 38 w 170"/>
                  <a:gd name="T55" fmla="*/ 184 h 439"/>
                  <a:gd name="T56" fmla="*/ 64 w 170"/>
                  <a:gd name="T57" fmla="*/ 216 h 439"/>
                  <a:gd name="T58" fmla="*/ 90 w 170"/>
                  <a:gd name="T59" fmla="*/ 244 h 439"/>
                  <a:gd name="T60" fmla="*/ 108 w 170"/>
                  <a:gd name="T61" fmla="*/ 266 h 439"/>
                  <a:gd name="T62" fmla="*/ 119 w 170"/>
                  <a:gd name="T63" fmla="*/ 286 h 439"/>
                  <a:gd name="T64" fmla="*/ 124 w 170"/>
                  <a:gd name="T65" fmla="*/ 305 h 439"/>
                  <a:gd name="T66" fmla="*/ 124 w 170"/>
                  <a:gd name="T67" fmla="*/ 324 h 439"/>
                  <a:gd name="T68" fmla="*/ 119 w 170"/>
                  <a:gd name="T69" fmla="*/ 333 h 439"/>
                  <a:gd name="T70" fmla="*/ 115 w 170"/>
                  <a:gd name="T71" fmla="*/ 338 h 439"/>
                  <a:gd name="T72" fmla="*/ 104 w 170"/>
                  <a:gd name="T73" fmla="*/ 341 h 439"/>
                  <a:gd name="T74" fmla="*/ 87 w 170"/>
                  <a:gd name="T75" fmla="*/ 337 h 439"/>
                  <a:gd name="T76" fmla="*/ 66 w 170"/>
                  <a:gd name="T77" fmla="*/ 325 h 439"/>
                  <a:gd name="T78" fmla="*/ 47 w 170"/>
                  <a:gd name="T79" fmla="*/ 310 h 439"/>
                  <a:gd name="T80" fmla="*/ 25 w 170"/>
                  <a:gd name="T81" fmla="*/ 287 h 439"/>
                  <a:gd name="T82" fmla="*/ 13 w 170"/>
                  <a:gd name="T83" fmla="*/ 271 h 439"/>
                  <a:gd name="T84" fmla="*/ 2 w 170"/>
                  <a:gd name="T85" fmla="*/ 309 h 439"/>
                  <a:gd name="T86" fmla="*/ 31 w 170"/>
                  <a:gd name="T87" fmla="*/ 341 h 439"/>
                  <a:gd name="T88" fmla="*/ 66 w 170"/>
                  <a:gd name="T89" fmla="*/ 368 h 439"/>
                  <a:gd name="T90" fmla="*/ 102 w 170"/>
                  <a:gd name="T91" fmla="*/ 439 h 439"/>
                  <a:gd name="T92" fmla="*/ 109 w 170"/>
                  <a:gd name="T93" fmla="*/ 388 h 439"/>
                  <a:gd name="T94" fmla="*/ 123 w 170"/>
                  <a:gd name="T95" fmla="*/ 390 h 439"/>
                  <a:gd name="T96" fmla="*/ 135 w 170"/>
                  <a:gd name="T97" fmla="*/ 390 h 439"/>
                  <a:gd name="T98" fmla="*/ 147 w 170"/>
                  <a:gd name="T99" fmla="*/ 387 h 439"/>
                  <a:gd name="T100" fmla="*/ 155 w 170"/>
                  <a:gd name="T101" fmla="*/ 380 h 439"/>
                  <a:gd name="T102" fmla="*/ 162 w 170"/>
                  <a:gd name="T103" fmla="*/ 370 h 439"/>
                  <a:gd name="T104" fmla="*/ 167 w 170"/>
                  <a:gd name="T105" fmla="*/ 358 h 439"/>
                  <a:gd name="T106" fmla="*/ 169 w 170"/>
                  <a:gd name="T107" fmla="*/ 344 h 439"/>
                  <a:gd name="T108" fmla="*/ 169 w 170"/>
                  <a:gd name="T109" fmla="*/ 320 h 439"/>
                  <a:gd name="T110" fmla="*/ 161 w 170"/>
                  <a:gd name="T111" fmla="*/ 287 h 439"/>
                  <a:gd name="T112" fmla="*/ 144 w 170"/>
                  <a:gd name="T113" fmla="*/ 254 h 439"/>
                  <a:gd name="T114" fmla="*/ 117 w 170"/>
                  <a:gd name="T115" fmla="*/ 220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0" h="439">
                    <a:moveTo>
                      <a:pt x="100" y="201"/>
                    </a:moveTo>
                    <a:lnTo>
                      <a:pt x="86" y="186"/>
                    </a:lnTo>
                    <a:lnTo>
                      <a:pt x="76" y="173"/>
                    </a:lnTo>
                    <a:lnTo>
                      <a:pt x="66" y="162"/>
                    </a:lnTo>
                    <a:lnTo>
                      <a:pt x="59" y="151"/>
                    </a:lnTo>
                    <a:lnTo>
                      <a:pt x="54" y="142"/>
                    </a:lnTo>
                    <a:lnTo>
                      <a:pt x="51" y="133"/>
                    </a:lnTo>
                    <a:lnTo>
                      <a:pt x="48" y="125"/>
                    </a:lnTo>
                    <a:lnTo>
                      <a:pt x="48" y="117"/>
                    </a:lnTo>
                    <a:lnTo>
                      <a:pt x="48" y="111"/>
                    </a:lnTo>
                    <a:lnTo>
                      <a:pt x="51" y="105"/>
                    </a:lnTo>
                    <a:lnTo>
                      <a:pt x="53" y="99"/>
                    </a:lnTo>
                    <a:lnTo>
                      <a:pt x="58" y="96"/>
                    </a:lnTo>
                    <a:lnTo>
                      <a:pt x="64" y="94"/>
                    </a:lnTo>
                    <a:lnTo>
                      <a:pt x="71" y="94"/>
                    </a:lnTo>
                    <a:lnTo>
                      <a:pt x="80" y="97"/>
                    </a:lnTo>
                    <a:lnTo>
                      <a:pt x="91" y="103"/>
                    </a:lnTo>
                    <a:lnTo>
                      <a:pt x="100" y="109"/>
                    </a:lnTo>
                    <a:lnTo>
                      <a:pt x="110" y="115"/>
                    </a:lnTo>
                    <a:lnTo>
                      <a:pt x="118" y="122"/>
                    </a:lnTo>
                    <a:lnTo>
                      <a:pt x="124" y="128"/>
                    </a:lnTo>
                    <a:lnTo>
                      <a:pt x="136" y="141"/>
                    </a:lnTo>
                    <a:lnTo>
                      <a:pt x="144" y="150"/>
                    </a:lnTo>
                    <a:lnTo>
                      <a:pt x="148" y="155"/>
                    </a:lnTo>
                    <a:lnTo>
                      <a:pt x="161" y="122"/>
                    </a:lnTo>
                    <a:lnTo>
                      <a:pt x="158" y="118"/>
                    </a:lnTo>
                    <a:lnTo>
                      <a:pt x="145" y="104"/>
                    </a:lnTo>
                    <a:lnTo>
                      <a:pt x="132" y="91"/>
                    </a:lnTo>
                    <a:lnTo>
                      <a:pt x="118" y="79"/>
                    </a:lnTo>
                    <a:lnTo>
                      <a:pt x="104" y="68"/>
                    </a:lnTo>
                    <a:lnTo>
                      <a:pt x="104" y="20"/>
                    </a:lnTo>
                    <a:lnTo>
                      <a:pt x="70" y="0"/>
                    </a:lnTo>
                    <a:lnTo>
                      <a:pt x="70" y="51"/>
                    </a:lnTo>
                    <a:lnTo>
                      <a:pt x="61" y="48"/>
                    </a:lnTo>
                    <a:lnTo>
                      <a:pt x="55" y="47"/>
                    </a:lnTo>
                    <a:lnTo>
                      <a:pt x="48" y="46"/>
                    </a:lnTo>
                    <a:lnTo>
                      <a:pt x="42" y="46"/>
                    </a:lnTo>
                    <a:lnTo>
                      <a:pt x="37" y="47"/>
                    </a:lnTo>
                    <a:lnTo>
                      <a:pt x="31" y="48"/>
                    </a:lnTo>
                    <a:lnTo>
                      <a:pt x="26" y="49"/>
                    </a:lnTo>
                    <a:lnTo>
                      <a:pt x="21" y="53"/>
                    </a:lnTo>
                    <a:lnTo>
                      <a:pt x="18" y="55"/>
                    </a:lnTo>
                    <a:lnTo>
                      <a:pt x="14" y="60"/>
                    </a:lnTo>
                    <a:lnTo>
                      <a:pt x="10" y="65"/>
                    </a:lnTo>
                    <a:lnTo>
                      <a:pt x="8" y="70"/>
                    </a:lnTo>
                    <a:lnTo>
                      <a:pt x="7" y="75"/>
                    </a:lnTo>
                    <a:lnTo>
                      <a:pt x="5" y="83"/>
                    </a:lnTo>
                    <a:lnTo>
                      <a:pt x="5" y="90"/>
                    </a:lnTo>
                    <a:lnTo>
                      <a:pt x="3" y="97"/>
                    </a:lnTo>
                    <a:lnTo>
                      <a:pt x="5" y="106"/>
                    </a:lnTo>
                    <a:lnTo>
                      <a:pt x="6" y="116"/>
                    </a:lnTo>
                    <a:lnTo>
                      <a:pt x="7" y="125"/>
                    </a:lnTo>
                    <a:lnTo>
                      <a:pt x="10" y="133"/>
                    </a:lnTo>
                    <a:lnTo>
                      <a:pt x="18" y="151"/>
                    </a:lnTo>
                    <a:lnTo>
                      <a:pt x="27" y="168"/>
                    </a:lnTo>
                    <a:lnTo>
                      <a:pt x="38" y="184"/>
                    </a:lnTo>
                    <a:lnTo>
                      <a:pt x="51" y="201"/>
                    </a:lnTo>
                    <a:lnTo>
                      <a:pt x="64" y="216"/>
                    </a:lnTo>
                    <a:lnTo>
                      <a:pt x="78" y="232"/>
                    </a:lnTo>
                    <a:lnTo>
                      <a:pt x="90" y="244"/>
                    </a:lnTo>
                    <a:lnTo>
                      <a:pt x="99" y="255"/>
                    </a:lnTo>
                    <a:lnTo>
                      <a:pt x="108" y="266"/>
                    </a:lnTo>
                    <a:lnTo>
                      <a:pt x="113" y="277"/>
                    </a:lnTo>
                    <a:lnTo>
                      <a:pt x="119" y="286"/>
                    </a:lnTo>
                    <a:lnTo>
                      <a:pt x="123" y="296"/>
                    </a:lnTo>
                    <a:lnTo>
                      <a:pt x="124" y="305"/>
                    </a:lnTo>
                    <a:lnTo>
                      <a:pt x="125" y="315"/>
                    </a:lnTo>
                    <a:lnTo>
                      <a:pt x="124" y="324"/>
                    </a:lnTo>
                    <a:lnTo>
                      <a:pt x="122" y="331"/>
                    </a:lnTo>
                    <a:lnTo>
                      <a:pt x="119" y="333"/>
                    </a:lnTo>
                    <a:lnTo>
                      <a:pt x="117" y="336"/>
                    </a:lnTo>
                    <a:lnTo>
                      <a:pt x="115" y="338"/>
                    </a:lnTo>
                    <a:lnTo>
                      <a:pt x="111" y="339"/>
                    </a:lnTo>
                    <a:lnTo>
                      <a:pt x="104" y="341"/>
                    </a:lnTo>
                    <a:lnTo>
                      <a:pt x="96" y="339"/>
                    </a:lnTo>
                    <a:lnTo>
                      <a:pt x="87" y="337"/>
                    </a:lnTo>
                    <a:lnTo>
                      <a:pt x="77" y="332"/>
                    </a:lnTo>
                    <a:lnTo>
                      <a:pt x="66" y="325"/>
                    </a:lnTo>
                    <a:lnTo>
                      <a:pt x="55" y="317"/>
                    </a:lnTo>
                    <a:lnTo>
                      <a:pt x="47" y="310"/>
                    </a:lnTo>
                    <a:lnTo>
                      <a:pt x="39" y="302"/>
                    </a:lnTo>
                    <a:lnTo>
                      <a:pt x="25" y="287"/>
                    </a:lnTo>
                    <a:lnTo>
                      <a:pt x="16" y="275"/>
                    </a:lnTo>
                    <a:lnTo>
                      <a:pt x="13" y="271"/>
                    </a:lnTo>
                    <a:lnTo>
                      <a:pt x="0" y="305"/>
                    </a:lnTo>
                    <a:lnTo>
                      <a:pt x="2" y="309"/>
                    </a:lnTo>
                    <a:lnTo>
                      <a:pt x="15" y="324"/>
                    </a:lnTo>
                    <a:lnTo>
                      <a:pt x="31" y="341"/>
                    </a:lnTo>
                    <a:lnTo>
                      <a:pt x="48" y="356"/>
                    </a:lnTo>
                    <a:lnTo>
                      <a:pt x="66" y="368"/>
                    </a:lnTo>
                    <a:lnTo>
                      <a:pt x="66" y="419"/>
                    </a:lnTo>
                    <a:lnTo>
                      <a:pt x="102" y="439"/>
                    </a:lnTo>
                    <a:lnTo>
                      <a:pt x="102" y="386"/>
                    </a:lnTo>
                    <a:lnTo>
                      <a:pt x="109" y="388"/>
                    </a:lnTo>
                    <a:lnTo>
                      <a:pt x="116" y="389"/>
                    </a:lnTo>
                    <a:lnTo>
                      <a:pt x="123" y="390"/>
                    </a:lnTo>
                    <a:lnTo>
                      <a:pt x="129" y="390"/>
                    </a:lnTo>
                    <a:lnTo>
                      <a:pt x="135" y="390"/>
                    </a:lnTo>
                    <a:lnTo>
                      <a:pt x="141" y="388"/>
                    </a:lnTo>
                    <a:lnTo>
                      <a:pt x="147" y="387"/>
                    </a:lnTo>
                    <a:lnTo>
                      <a:pt x="151" y="383"/>
                    </a:lnTo>
                    <a:lnTo>
                      <a:pt x="155" y="380"/>
                    </a:lnTo>
                    <a:lnTo>
                      <a:pt x="158" y="376"/>
                    </a:lnTo>
                    <a:lnTo>
                      <a:pt x="162" y="370"/>
                    </a:lnTo>
                    <a:lnTo>
                      <a:pt x="166" y="365"/>
                    </a:lnTo>
                    <a:lnTo>
                      <a:pt x="167" y="358"/>
                    </a:lnTo>
                    <a:lnTo>
                      <a:pt x="169" y="352"/>
                    </a:lnTo>
                    <a:lnTo>
                      <a:pt x="169" y="344"/>
                    </a:lnTo>
                    <a:lnTo>
                      <a:pt x="170" y="336"/>
                    </a:lnTo>
                    <a:lnTo>
                      <a:pt x="169" y="320"/>
                    </a:lnTo>
                    <a:lnTo>
                      <a:pt x="166" y="304"/>
                    </a:lnTo>
                    <a:lnTo>
                      <a:pt x="161" y="287"/>
                    </a:lnTo>
                    <a:lnTo>
                      <a:pt x="154" y="272"/>
                    </a:lnTo>
                    <a:lnTo>
                      <a:pt x="144" y="254"/>
                    </a:lnTo>
                    <a:lnTo>
                      <a:pt x="131" y="238"/>
                    </a:lnTo>
                    <a:lnTo>
                      <a:pt x="117" y="220"/>
                    </a:lnTo>
                    <a:lnTo>
                      <a:pt x="100" y="201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72" name="Freeform 100">
                <a:extLst>
                  <a:ext uri="{FF2B5EF4-FFF2-40B4-BE49-F238E27FC236}">
                    <a16:creationId xmlns:a16="http://schemas.microsoft.com/office/drawing/2014/main" id="{EEF3D400-AAA4-4D78-BE4C-B76CD8D775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0331" y="1490663"/>
                <a:ext cx="171450" cy="222250"/>
              </a:xfrm>
              <a:custGeom>
                <a:avLst/>
                <a:gdLst>
                  <a:gd name="T0" fmla="*/ 649 w 650"/>
                  <a:gd name="T1" fmla="*/ 645 h 839"/>
                  <a:gd name="T2" fmla="*/ 641 w 650"/>
                  <a:gd name="T3" fmla="*/ 695 h 839"/>
                  <a:gd name="T4" fmla="*/ 625 w 650"/>
                  <a:gd name="T5" fmla="*/ 739 h 839"/>
                  <a:gd name="T6" fmla="*/ 604 w 650"/>
                  <a:gd name="T7" fmla="*/ 775 h 839"/>
                  <a:gd name="T8" fmla="*/ 577 w 650"/>
                  <a:gd name="T9" fmla="*/ 804 h 839"/>
                  <a:gd name="T10" fmla="*/ 544 w 650"/>
                  <a:gd name="T11" fmla="*/ 824 h 839"/>
                  <a:gd name="T12" fmla="*/ 507 w 650"/>
                  <a:gd name="T13" fmla="*/ 836 h 839"/>
                  <a:gd name="T14" fmla="*/ 467 w 650"/>
                  <a:gd name="T15" fmla="*/ 839 h 839"/>
                  <a:gd name="T16" fmla="*/ 422 w 650"/>
                  <a:gd name="T17" fmla="*/ 835 h 839"/>
                  <a:gd name="T18" fmla="*/ 376 w 650"/>
                  <a:gd name="T19" fmla="*/ 819 h 839"/>
                  <a:gd name="T20" fmla="*/ 326 w 650"/>
                  <a:gd name="T21" fmla="*/ 796 h 839"/>
                  <a:gd name="T22" fmla="*/ 276 w 650"/>
                  <a:gd name="T23" fmla="*/ 762 h 839"/>
                  <a:gd name="T24" fmla="*/ 229 w 650"/>
                  <a:gd name="T25" fmla="*/ 722 h 839"/>
                  <a:gd name="T26" fmla="*/ 185 w 650"/>
                  <a:gd name="T27" fmla="*/ 677 h 839"/>
                  <a:gd name="T28" fmla="*/ 144 w 650"/>
                  <a:gd name="T29" fmla="*/ 626 h 839"/>
                  <a:gd name="T30" fmla="*/ 107 w 650"/>
                  <a:gd name="T31" fmla="*/ 572 h 839"/>
                  <a:gd name="T32" fmla="*/ 75 w 650"/>
                  <a:gd name="T33" fmla="*/ 514 h 839"/>
                  <a:gd name="T34" fmla="*/ 48 w 650"/>
                  <a:gd name="T35" fmla="*/ 453 h 839"/>
                  <a:gd name="T36" fmla="*/ 26 w 650"/>
                  <a:gd name="T37" fmla="*/ 393 h 839"/>
                  <a:gd name="T38" fmla="*/ 11 w 650"/>
                  <a:gd name="T39" fmla="*/ 332 h 839"/>
                  <a:gd name="T40" fmla="*/ 3 w 650"/>
                  <a:gd name="T41" fmla="*/ 271 h 839"/>
                  <a:gd name="T42" fmla="*/ 0 w 650"/>
                  <a:gd name="T43" fmla="*/ 213 h 839"/>
                  <a:gd name="T44" fmla="*/ 7 w 650"/>
                  <a:gd name="T45" fmla="*/ 160 h 839"/>
                  <a:gd name="T46" fmla="*/ 20 w 650"/>
                  <a:gd name="T47" fmla="*/ 115 h 839"/>
                  <a:gd name="T48" fmla="*/ 39 w 650"/>
                  <a:gd name="T49" fmla="*/ 76 h 839"/>
                  <a:gd name="T50" fmla="*/ 65 w 650"/>
                  <a:gd name="T51" fmla="*/ 45 h 839"/>
                  <a:gd name="T52" fmla="*/ 96 w 650"/>
                  <a:gd name="T53" fmla="*/ 22 h 839"/>
                  <a:gd name="T54" fmla="*/ 131 w 650"/>
                  <a:gd name="T55" fmla="*/ 7 h 839"/>
                  <a:gd name="T56" fmla="*/ 171 w 650"/>
                  <a:gd name="T57" fmla="*/ 0 h 839"/>
                  <a:gd name="T58" fmla="*/ 213 w 650"/>
                  <a:gd name="T59" fmla="*/ 3 h 839"/>
                  <a:gd name="T60" fmla="*/ 260 w 650"/>
                  <a:gd name="T61" fmla="*/ 14 h 839"/>
                  <a:gd name="T62" fmla="*/ 309 w 650"/>
                  <a:gd name="T63" fmla="*/ 36 h 839"/>
                  <a:gd name="T64" fmla="*/ 359 w 650"/>
                  <a:gd name="T65" fmla="*/ 65 h 839"/>
                  <a:gd name="T66" fmla="*/ 406 w 650"/>
                  <a:gd name="T67" fmla="*/ 103 h 839"/>
                  <a:gd name="T68" fmla="*/ 452 w 650"/>
                  <a:gd name="T69" fmla="*/ 147 h 839"/>
                  <a:gd name="T70" fmla="*/ 494 w 650"/>
                  <a:gd name="T71" fmla="*/ 197 h 839"/>
                  <a:gd name="T72" fmla="*/ 532 w 650"/>
                  <a:gd name="T73" fmla="*/ 250 h 839"/>
                  <a:gd name="T74" fmla="*/ 566 w 650"/>
                  <a:gd name="T75" fmla="*/ 307 h 839"/>
                  <a:gd name="T76" fmla="*/ 594 w 650"/>
                  <a:gd name="T77" fmla="*/ 366 h 839"/>
                  <a:gd name="T78" fmla="*/ 618 w 650"/>
                  <a:gd name="T79" fmla="*/ 426 h 839"/>
                  <a:gd name="T80" fmla="*/ 636 w 650"/>
                  <a:gd name="T81" fmla="*/ 488 h 839"/>
                  <a:gd name="T82" fmla="*/ 647 w 650"/>
                  <a:gd name="T83" fmla="*/ 548 h 839"/>
                  <a:gd name="T84" fmla="*/ 650 w 650"/>
                  <a:gd name="T85" fmla="*/ 607 h 8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50" h="839">
                    <a:moveTo>
                      <a:pt x="650" y="607"/>
                    </a:moveTo>
                    <a:lnTo>
                      <a:pt x="650" y="626"/>
                    </a:lnTo>
                    <a:lnTo>
                      <a:pt x="649" y="645"/>
                    </a:lnTo>
                    <a:lnTo>
                      <a:pt x="647" y="663"/>
                    </a:lnTo>
                    <a:lnTo>
                      <a:pt x="644" y="680"/>
                    </a:lnTo>
                    <a:lnTo>
                      <a:pt x="641" y="695"/>
                    </a:lnTo>
                    <a:lnTo>
                      <a:pt x="636" y="710"/>
                    </a:lnTo>
                    <a:lnTo>
                      <a:pt x="631" y="726"/>
                    </a:lnTo>
                    <a:lnTo>
                      <a:pt x="625" y="739"/>
                    </a:lnTo>
                    <a:lnTo>
                      <a:pt x="618" y="752"/>
                    </a:lnTo>
                    <a:lnTo>
                      <a:pt x="611" y="764"/>
                    </a:lnTo>
                    <a:lnTo>
                      <a:pt x="604" y="775"/>
                    </a:lnTo>
                    <a:lnTo>
                      <a:pt x="594" y="785"/>
                    </a:lnTo>
                    <a:lnTo>
                      <a:pt x="586" y="794"/>
                    </a:lnTo>
                    <a:lnTo>
                      <a:pt x="577" y="804"/>
                    </a:lnTo>
                    <a:lnTo>
                      <a:pt x="566" y="811"/>
                    </a:lnTo>
                    <a:lnTo>
                      <a:pt x="555" y="818"/>
                    </a:lnTo>
                    <a:lnTo>
                      <a:pt x="544" y="824"/>
                    </a:lnTo>
                    <a:lnTo>
                      <a:pt x="532" y="829"/>
                    </a:lnTo>
                    <a:lnTo>
                      <a:pt x="520" y="833"/>
                    </a:lnTo>
                    <a:lnTo>
                      <a:pt x="507" y="836"/>
                    </a:lnTo>
                    <a:lnTo>
                      <a:pt x="494" y="838"/>
                    </a:lnTo>
                    <a:lnTo>
                      <a:pt x="481" y="839"/>
                    </a:lnTo>
                    <a:lnTo>
                      <a:pt x="467" y="839"/>
                    </a:lnTo>
                    <a:lnTo>
                      <a:pt x="452" y="838"/>
                    </a:lnTo>
                    <a:lnTo>
                      <a:pt x="437" y="837"/>
                    </a:lnTo>
                    <a:lnTo>
                      <a:pt x="422" y="835"/>
                    </a:lnTo>
                    <a:lnTo>
                      <a:pt x="406" y="830"/>
                    </a:lnTo>
                    <a:lnTo>
                      <a:pt x="391" y="825"/>
                    </a:lnTo>
                    <a:lnTo>
                      <a:pt x="376" y="819"/>
                    </a:lnTo>
                    <a:lnTo>
                      <a:pt x="359" y="812"/>
                    </a:lnTo>
                    <a:lnTo>
                      <a:pt x="342" y="804"/>
                    </a:lnTo>
                    <a:lnTo>
                      <a:pt x="326" y="796"/>
                    </a:lnTo>
                    <a:lnTo>
                      <a:pt x="309" y="785"/>
                    </a:lnTo>
                    <a:lnTo>
                      <a:pt x="293" y="774"/>
                    </a:lnTo>
                    <a:lnTo>
                      <a:pt x="276" y="762"/>
                    </a:lnTo>
                    <a:lnTo>
                      <a:pt x="260" y="749"/>
                    </a:lnTo>
                    <a:lnTo>
                      <a:pt x="244" y="736"/>
                    </a:lnTo>
                    <a:lnTo>
                      <a:pt x="229" y="722"/>
                    </a:lnTo>
                    <a:lnTo>
                      <a:pt x="213" y="708"/>
                    </a:lnTo>
                    <a:lnTo>
                      <a:pt x="199" y="693"/>
                    </a:lnTo>
                    <a:lnTo>
                      <a:pt x="185" y="677"/>
                    </a:lnTo>
                    <a:lnTo>
                      <a:pt x="171" y="661"/>
                    </a:lnTo>
                    <a:lnTo>
                      <a:pt x="157" y="644"/>
                    </a:lnTo>
                    <a:lnTo>
                      <a:pt x="144" y="626"/>
                    </a:lnTo>
                    <a:lnTo>
                      <a:pt x="131" y="609"/>
                    </a:lnTo>
                    <a:lnTo>
                      <a:pt x="119" y="590"/>
                    </a:lnTo>
                    <a:lnTo>
                      <a:pt x="107" y="572"/>
                    </a:lnTo>
                    <a:lnTo>
                      <a:pt x="96" y="553"/>
                    </a:lnTo>
                    <a:lnTo>
                      <a:pt x="84" y="533"/>
                    </a:lnTo>
                    <a:lnTo>
                      <a:pt x="75" y="514"/>
                    </a:lnTo>
                    <a:lnTo>
                      <a:pt x="65" y="494"/>
                    </a:lnTo>
                    <a:lnTo>
                      <a:pt x="56" y="474"/>
                    </a:lnTo>
                    <a:lnTo>
                      <a:pt x="48" y="453"/>
                    </a:lnTo>
                    <a:lnTo>
                      <a:pt x="39" y="433"/>
                    </a:lnTo>
                    <a:lnTo>
                      <a:pt x="32" y="413"/>
                    </a:lnTo>
                    <a:lnTo>
                      <a:pt x="26" y="393"/>
                    </a:lnTo>
                    <a:lnTo>
                      <a:pt x="20" y="373"/>
                    </a:lnTo>
                    <a:lnTo>
                      <a:pt x="15" y="352"/>
                    </a:lnTo>
                    <a:lnTo>
                      <a:pt x="11" y="332"/>
                    </a:lnTo>
                    <a:lnTo>
                      <a:pt x="7" y="311"/>
                    </a:lnTo>
                    <a:lnTo>
                      <a:pt x="4" y="291"/>
                    </a:lnTo>
                    <a:lnTo>
                      <a:pt x="3" y="271"/>
                    </a:lnTo>
                    <a:lnTo>
                      <a:pt x="0" y="252"/>
                    </a:lnTo>
                    <a:lnTo>
                      <a:pt x="0" y="232"/>
                    </a:lnTo>
                    <a:lnTo>
                      <a:pt x="0" y="213"/>
                    </a:lnTo>
                    <a:lnTo>
                      <a:pt x="3" y="194"/>
                    </a:lnTo>
                    <a:lnTo>
                      <a:pt x="4" y="178"/>
                    </a:lnTo>
                    <a:lnTo>
                      <a:pt x="7" y="160"/>
                    </a:lnTo>
                    <a:lnTo>
                      <a:pt x="11" y="145"/>
                    </a:lnTo>
                    <a:lnTo>
                      <a:pt x="15" y="129"/>
                    </a:lnTo>
                    <a:lnTo>
                      <a:pt x="20" y="115"/>
                    </a:lnTo>
                    <a:lnTo>
                      <a:pt x="26" y="101"/>
                    </a:lnTo>
                    <a:lnTo>
                      <a:pt x="32" y="88"/>
                    </a:lnTo>
                    <a:lnTo>
                      <a:pt x="39" y="76"/>
                    </a:lnTo>
                    <a:lnTo>
                      <a:pt x="48" y="65"/>
                    </a:lnTo>
                    <a:lnTo>
                      <a:pt x="56" y="55"/>
                    </a:lnTo>
                    <a:lnTo>
                      <a:pt x="65" y="45"/>
                    </a:lnTo>
                    <a:lnTo>
                      <a:pt x="75" y="37"/>
                    </a:lnTo>
                    <a:lnTo>
                      <a:pt x="84" y="29"/>
                    </a:lnTo>
                    <a:lnTo>
                      <a:pt x="96" y="22"/>
                    </a:lnTo>
                    <a:lnTo>
                      <a:pt x="107" y="16"/>
                    </a:lnTo>
                    <a:lnTo>
                      <a:pt x="119" y="11"/>
                    </a:lnTo>
                    <a:lnTo>
                      <a:pt x="131" y="7"/>
                    </a:lnTo>
                    <a:lnTo>
                      <a:pt x="144" y="4"/>
                    </a:lnTo>
                    <a:lnTo>
                      <a:pt x="157" y="1"/>
                    </a:lnTo>
                    <a:lnTo>
                      <a:pt x="171" y="0"/>
                    </a:lnTo>
                    <a:lnTo>
                      <a:pt x="185" y="0"/>
                    </a:lnTo>
                    <a:lnTo>
                      <a:pt x="199" y="1"/>
                    </a:lnTo>
                    <a:lnTo>
                      <a:pt x="213" y="3"/>
                    </a:lnTo>
                    <a:lnTo>
                      <a:pt x="229" y="6"/>
                    </a:lnTo>
                    <a:lnTo>
                      <a:pt x="244" y="10"/>
                    </a:lnTo>
                    <a:lnTo>
                      <a:pt x="260" y="14"/>
                    </a:lnTo>
                    <a:lnTo>
                      <a:pt x="276" y="20"/>
                    </a:lnTo>
                    <a:lnTo>
                      <a:pt x="293" y="27"/>
                    </a:lnTo>
                    <a:lnTo>
                      <a:pt x="309" y="36"/>
                    </a:lnTo>
                    <a:lnTo>
                      <a:pt x="326" y="45"/>
                    </a:lnTo>
                    <a:lnTo>
                      <a:pt x="342" y="55"/>
                    </a:lnTo>
                    <a:lnTo>
                      <a:pt x="359" y="65"/>
                    </a:lnTo>
                    <a:lnTo>
                      <a:pt x="376" y="77"/>
                    </a:lnTo>
                    <a:lnTo>
                      <a:pt x="391" y="90"/>
                    </a:lnTo>
                    <a:lnTo>
                      <a:pt x="406" y="103"/>
                    </a:lnTo>
                    <a:lnTo>
                      <a:pt x="422" y="117"/>
                    </a:lnTo>
                    <a:lnTo>
                      <a:pt x="437" y="132"/>
                    </a:lnTo>
                    <a:lnTo>
                      <a:pt x="452" y="147"/>
                    </a:lnTo>
                    <a:lnTo>
                      <a:pt x="467" y="164"/>
                    </a:lnTo>
                    <a:lnTo>
                      <a:pt x="481" y="179"/>
                    </a:lnTo>
                    <a:lnTo>
                      <a:pt x="494" y="197"/>
                    </a:lnTo>
                    <a:lnTo>
                      <a:pt x="507" y="213"/>
                    </a:lnTo>
                    <a:lnTo>
                      <a:pt x="520" y="231"/>
                    </a:lnTo>
                    <a:lnTo>
                      <a:pt x="532" y="250"/>
                    </a:lnTo>
                    <a:lnTo>
                      <a:pt x="544" y="268"/>
                    </a:lnTo>
                    <a:lnTo>
                      <a:pt x="555" y="287"/>
                    </a:lnTo>
                    <a:lnTo>
                      <a:pt x="566" y="307"/>
                    </a:lnTo>
                    <a:lnTo>
                      <a:pt x="577" y="326"/>
                    </a:lnTo>
                    <a:lnTo>
                      <a:pt x="586" y="346"/>
                    </a:lnTo>
                    <a:lnTo>
                      <a:pt x="594" y="366"/>
                    </a:lnTo>
                    <a:lnTo>
                      <a:pt x="604" y="386"/>
                    </a:lnTo>
                    <a:lnTo>
                      <a:pt x="611" y="406"/>
                    </a:lnTo>
                    <a:lnTo>
                      <a:pt x="618" y="426"/>
                    </a:lnTo>
                    <a:lnTo>
                      <a:pt x="625" y="446"/>
                    </a:lnTo>
                    <a:lnTo>
                      <a:pt x="631" y="467"/>
                    </a:lnTo>
                    <a:lnTo>
                      <a:pt x="636" y="488"/>
                    </a:lnTo>
                    <a:lnTo>
                      <a:pt x="641" y="508"/>
                    </a:lnTo>
                    <a:lnTo>
                      <a:pt x="644" y="528"/>
                    </a:lnTo>
                    <a:lnTo>
                      <a:pt x="647" y="548"/>
                    </a:lnTo>
                    <a:lnTo>
                      <a:pt x="649" y="568"/>
                    </a:lnTo>
                    <a:lnTo>
                      <a:pt x="650" y="588"/>
                    </a:lnTo>
                    <a:lnTo>
                      <a:pt x="650" y="60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73" name="Freeform 101">
                <a:extLst>
                  <a:ext uri="{FF2B5EF4-FFF2-40B4-BE49-F238E27FC236}">
                    <a16:creationId xmlns:a16="http://schemas.microsoft.com/office/drawing/2014/main" id="{20A0AAB7-CEAF-48EE-8597-D68EB454CF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7318" y="1525588"/>
                <a:ext cx="117475" cy="150813"/>
              </a:xfrm>
              <a:custGeom>
                <a:avLst/>
                <a:gdLst>
                  <a:gd name="T0" fmla="*/ 439 w 439"/>
                  <a:gd name="T1" fmla="*/ 423 h 567"/>
                  <a:gd name="T2" fmla="*/ 436 w 439"/>
                  <a:gd name="T3" fmla="*/ 448 h 567"/>
                  <a:gd name="T4" fmla="*/ 432 w 439"/>
                  <a:gd name="T5" fmla="*/ 470 h 567"/>
                  <a:gd name="T6" fmla="*/ 426 w 439"/>
                  <a:gd name="T7" fmla="*/ 490 h 567"/>
                  <a:gd name="T8" fmla="*/ 417 w 439"/>
                  <a:gd name="T9" fmla="*/ 508 h 567"/>
                  <a:gd name="T10" fmla="*/ 407 w 439"/>
                  <a:gd name="T11" fmla="*/ 523 h 567"/>
                  <a:gd name="T12" fmla="*/ 395 w 439"/>
                  <a:gd name="T13" fmla="*/ 536 h 567"/>
                  <a:gd name="T14" fmla="*/ 382 w 439"/>
                  <a:gd name="T15" fmla="*/ 548 h 567"/>
                  <a:gd name="T16" fmla="*/ 367 w 439"/>
                  <a:gd name="T17" fmla="*/ 557 h 567"/>
                  <a:gd name="T18" fmla="*/ 351 w 439"/>
                  <a:gd name="T19" fmla="*/ 562 h 567"/>
                  <a:gd name="T20" fmla="*/ 333 w 439"/>
                  <a:gd name="T21" fmla="*/ 566 h 567"/>
                  <a:gd name="T22" fmla="*/ 314 w 439"/>
                  <a:gd name="T23" fmla="*/ 567 h 567"/>
                  <a:gd name="T24" fmla="*/ 294 w 439"/>
                  <a:gd name="T25" fmla="*/ 565 h 567"/>
                  <a:gd name="T26" fmla="*/ 274 w 439"/>
                  <a:gd name="T27" fmla="*/ 560 h 567"/>
                  <a:gd name="T28" fmla="*/ 253 w 439"/>
                  <a:gd name="T29" fmla="*/ 553 h 567"/>
                  <a:gd name="T30" fmla="*/ 230 w 439"/>
                  <a:gd name="T31" fmla="*/ 544 h 567"/>
                  <a:gd name="T32" fmla="*/ 197 w 439"/>
                  <a:gd name="T33" fmla="*/ 522 h 567"/>
                  <a:gd name="T34" fmla="*/ 155 w 439"/>
                  <a:gd name="T35" fmla="*/ 488 h 567"/>
                  <a:gd name="T36" fmla="*/ 114 w 439"/>
                  <a:gd name="T37" fmla="*/ 446 h 567"/>
                  <a:gd name="T38" fmla="*/ 80 w 439"/>
                  <a:gd name="T39" fmla="*/ 399 h 567"/>
                  <a:gd name="T40" fmla="*/ 51 w 439"/>
                  <a:gd name="T41" fmla="*/ 347 h 567"/>
                  <a:gd name="T42" fmla="*/ 27 w 439"/>
                  <a:gd name="T43" fmla="*/ 294 h 567"/>
                  <a:gd name="T44" fmla="*/ 10 w 439"/>
                  <a:gd name="T45" fmla="*/ 238 h 567"/>
                  <a:gd name="T46" fmla="*/ 1 w 439"/>
                  <a:gd name="T47" fmla="*/ 184 h 567"/>
                  <a:gd name="T48" fmla="*/ 1 w 439"/>
                  <a:gd name="T49" fmla="*/ 145 h 567"/>
                  <a:gd name="T50" fmla="*/ 3 w 439"/>
                  <a:gd name="T51" fmla="*/ 120 h 567"/>
                  <a:gd name="T52" fmla="*/ 7 w 439"/>
                  <a:gd name="T53" fmla="*/ 99 h 567"/>
                  <a:gd name="T54" fmla="*/ 14 w 439"/>
                  <a:gd name="T55" fmla="*/ 78 h 567"/>
                  <a:gd name="T56" fmla="*/ 22 w 439"/>
                  <a:gd name="T57" fmla="*/ 59 h 567"/>
                  <a:gd name="T58" fmla="*/ 32 w 439"/>
                  <a:gd name="T59" fmla="*/ 44 h 567"/>
                  <a:gd name="T60" fmla="*/ 43 w 439"/>
                  <a:gd name="T61" fmla="*/ 31 h 567"/>
                  <a:gd name="T62" fmla="*/ 58 w 439"/>
                  <a:gd name="T63" fmla="*/ 20 h 567"/>
                  <a:gd name="T64" fmla="*/ 72 w 439"/>
                  <a:gd name="T65" fmla="*/ 11 h 567"/>
                  <a:gd name="T66" fmla="*/ 88 w 439"/>
                  <a:gd name="T67" fmla="*/ 5 h 567"/>
                  <a:gd name="T68" fmla="*/ 106 w 439"/>
                  <a:gd name="T69" fmla="*/ 1 h 567"/>
                  <a:gd name="T70" fmla="*/ 124 w 439"/>
                  <a:gd name="T71" fmla="*/ 0 h 567"/>
                  <a:gd name="T72" fmla="*/ 144 w 439"/>
                  <a:gd name="T73" fmla="*/ 3 h 567"/>
                  <a:gd name="T74" fmla="*/ 164 w 439"/>
                  <a:gd name="T75" fmla="*/ 7 h 567"/>
                  <a:gd name="T76" fmla="*/ 185 w 439"/>
                  <a:gd name="T77" fmla="*/ 15 h 567"/>
                  <a:gd name="T78" fmla="*/ 208 w 439"/>
                  <a:gd name="T79" fmla="*/ 25 h 567"/>
                  <a:gd name="T80" fmla="*/ 242 w 439"/>
                  <a:gd name="T81" fmla="*/ 45 h 567"/>
                  <a:gd name="T82" fmla="*/ 285 w 439"/>
                  <a:gd name="T83" fmla="*/ 80 h 567"/>
                  <a:gd name="T84" fmla="*/ 324 w 439"/>
                  <a:gd name="T85" fmla="*/ 122 h 567"/>
                  <a:gd name="T86" fmla="*/ 358 w 439"/>
                  <a:gd name="T87" fmla="*/ 170 h 567"/>
                  <a:gd name="T88" fmla="*/ 389 w 439"/>
                  <a:gd name="T89" fmla="*/ 220 h 567"/>
                  <a:gd name="T90" fmla="*/ 413 w 439"/>
                  <a:gd name="T91" fmla="*/ 275 h 567"/>
                  <a:gd name="T92" fmla="*/ 429 w 439"/>
                  <a:gd name="T93" fmla="*/ 329 h 567"/>
                  <a:gd name="T94" fmla="*/ 438 w 439"/>
                  <a:gd name="T95" fmla="*/ 384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39" h="567">
                    <a:moveTo>
                      <a:pt x="439" y="411"/>
                    </a:moveTo>
                    <a:lnTo>
                      <a:pt x="439" y="423"/>
                    </a:lnTo>
                    <a:lnTo>
                      <a:pt x="438" y="436"/>
                    </a:lnTo>
                    <a:lnTo>
                      <a:pt x="436" y="448"/>
                    </a:lnTo>
                    <a:lnTo>
                      <a:pt x="434" y="458"/>
                    </a:lnTo>
                    <a:lnTo>
                      <a:pt x="432" y="470"/>
                    </a:lnTo>
                    <a:lnTo>
                      <a:pt x="429" y="480"/>
                    </a:lnTo>
                    <a:lnTo>
                      <a:pt x="426" y="490"/>
                    </a:lnTo>
                    <a:lnTo>
                      <a:pt x="421" y="499"/>
                    </a:lnTo>
                    <a:lnTo>
                      <a:pt x="417" y="508"/>
                    </a:lnTo>
                    <a:lnTo>
                      <a:pt x="413" y="516"/>
                    </a:lnTo>
                    <a:lnTo>
                      <a:pt x="407" y="523"/>
                    </a:lnTo>
                    <a:lnTo>
                      <a:pt x="401" y="531"/>
                    </a:lnTo>
                    <a:lnTo>
                      <a:pt x="395" y="536"/>
                    </a:lnTo>
                    <a:lnTo>
                      <a:pt x="389" y="542"/>
                    </a:lnTo>
                    <a:lnTo>
                      <a:pt x="382" y="548"/>
                    </a:lnTo>
                    <a:lnTo>
                      <a:pt x="375" y="552"/>
                    </a:lnTo>
                    <a:lnTo>
                      <a:pt x="367" y="557"/>
                    </a:lnTo>
                    <a:lnTo>
                      <a:pt x="358" y="560"/>
                    </a:lnTo>
                    <a:lnTo>
                      <a:pt x="351" y="562"/>
                    </a:lnTo>
                    <a:lnTo>
                      <a:pt x="342" y="565"/>
                    </a:lnTo>
                    <a:lnTo>
                      <a:pt x="333" y="566"/>
                    </a:lnTo>
                    <a:lnTo>
                      <a:pt x="324" y="567"/>
                    </a:lnTo>
                    <a:lnTo>
                      <a:pt x="314" y="567"/>
                    </a:lnTo>
                    <a:lnTo>
                      <a:pt x="305" y="566"/>
                    </a:lnTo>
                    <a:lnTo>
                      <a:pt x="294" y="565"/>
                    </a:lnTo>
                    <a:lnTo>
                      <a:pt x="285" y="564"/>
                    </a:lnTo>
                    <a:lnTo>
                      <a:pt x="274" y="560"/>
                    </a:lnTo>
                    <a:lnTo>
                      <a:pt x="264" y="558"/>
                    </a:lnTo>
                    <a:lnTo>
                      <a:pt x="253" y="553"/>
                    </a:lnTo>
                    <a:lnTo>
                      <a:pt x="242" y="548"/>
                    </a:lnTo>
                    <a:lnTo>
                      <a:pt x="230" y="544"/>
                    </a:lnTo>
                    <a:lnTo>
                      <a:pt x="220" y="536"/>
                    </a:lnTo>
                    <a:lnTo>
                      <a:pt x="197" y="522"/>
                    </a:lnTo>
                    <a:lnTo>
                      <a:pt x="175" y="507"/>
                    </a:lnTo>
                    <a:lnTo>
                      <a:pt x="155" y="488"/>
                    </a:lnTo>
                    <a:lnTo>
                      <a:pt x="135" y="468"/>
                    </a:lnTo>
                    <a:lnTo>
                      <a:pt x="114" y="446"/>
                    </a:lnTo>
                    <a:lnTo>
                      <a:pt x="97" y="423"/>
                    </a:lnTo>
                    <a:lnTo>
                      <a:pt x="80" y="399"/>
                    </a:lnTo>
                    <a:lnTo>
                      <a:pt x="65" y="373"/>
                    </a:lnTo>
                    <a:lnTo>
                      <a:pt x="51" y="347"/>
                    </a:lnTo>
                    <a:lnTo>
                      <a:pt x="38" y="320"/>
                    </a:lnTo>
                    <a:lnTo>
                      <a:pt x="27" y="294"/>
                    </a:lnTo>
                    <a:lnTo>
                      <a:pt x="17" y="265"/>
                    </a:lnTo>
                    <a:lnTo>
                      <a:pt x="10" y="238"/>
                    </a:lnTo>
                    <a:lnTo>
                      <a:pt x="4" y="211"/>
                    </a:lnTo>
                    <a:lnTo>
                      <a:pt x="1" y="184"/>
                    </a:lnTo>
                    <a:lnTo>
                      <a:pt x="0" y="158"/>
                    </a:lnTo>
                    <a:lnTo>
                      <a:pt x="1" y="145"/>
                    </a:lnTo>
                    <a:lnTo>
                      <a:pt x="1" y="132"/>
                    </a:lnTo>
                    <a:lnTo>
                      <a:pt x="3" y="120"/>
                    </a:lnTo>
                    <a:lnTo>
                      <a:pt x="4" y="109"/>
                    </a:lnTo>
                    <a:lnTo>
                      <a:pt x="7" y="99"/>
                    </a:lnTo>
                    <a:lnTo>
                      <a:pt x="10" y="88"/>
                    </a:lnTo>
                    <a:lnTo>
                      <a:pt x="14" y="78"/>
                    </a:lnTo>
                    <a:lnTo>
                      <a:pt x="17" y="69"/>
                    </a:lnTo>
                    <a:lnTo>
                      <a:pt x="22" y="59"/>
                    </a:lnTo>
                    <a:lnTo>
                      <a:pt x="27" y="52"/>
                    </a:lnTo>
                    <a:lnTo>
                      <a:pt x="32" y="44"/>
                    </a:lnTo>
                    <a:lnTo>
                      <a:pt x="38" y="37"/>
                    </a:lnTo>
                    <a:lnTo>
                      <a:pt x="43" y="31"/>
                    </a:lnTo>
                    <a:lnTo>
                      <a:pt x="51" y="25"/>
                    </a:lnTo>
                    <a:lnTo>
                      <a:pt x="58" y="20"/>
                    </a:lnTo>
                    <a:lnTo>
                      <a:pt x="65" y="16"/>
                    </a:lnTo>
                    <a:lnTo>
                      <a:pt x="72" y="11"/>
                    </a:lnTo>
                    <a:lnTo>
                      <a:pt x="80" y="9"/>
                    </a:lnTo>
                    <a:lnTo>
                      <a:pt x="88" y="5"/>
                    </a:lnTo>
                    <a:lnTo>
                      <a:pt x="97" y="3"/>
                    </a:lnTo>
                    <a:lnTo>
                      <a:pt x="106" y="1"/>
                    </a:lnTo>
                    <a:lnTo>
                      <a:pt x="114" y="1"/>
                    </a:lnTo>
                    <a:lnTo>
                      <a:pt x="124" y="0"/>
                    </a:lnTo>
                    <a:lnTo>
                      <a:pt x="135" y="1"/>
                    </a:lnTo>
                    <a:lnTo>
                      <a:pt x="144" y="3"/>
                    </a:lnTo>
                    <a:lnTo>
                      <a:pt x="155" y="5"/>
                    </a:lnTo>
                    <a:lnTo>
                      <a:pt x="164" y="7"/>
                    </a:lnTo>
                    <a:lnTo>
                      <a:pt x="175" y="11"/>
                    </a:lnTo>
                    <a:lnTo>
                      <a:pt x="185" y="15"/>
                    </a:lnTo>
                    <a:lnTo>
                      <a:pt x="197" y="19"/>
                    </a:lnTo>
                    <a:lnTo>
                      <a:pt x="208" y="25"/>
                    </a:lnTo>
                    <a:lnTo>
                      <a:pt x="220" y="31"/>
                    </a:lnTo>
                    <a:lnTo>
                      <a:pt x="242" y="45"/>
                    </a:lnTo>
                    <a:lnTo>
                      <a:pt x="264" y="62"/>
                    </a:lnTo>
                    <a:lnTo>
                      <a:pt x="285" y="80"/>
                    </a:lnTo>
                    <a:lnTo>
                      <a:pt x="305" y="100"/>
                    </a:lnTo>
                    <a:lnTo>
                      <a:pt x="324" y="122"/>
                    </a:lnTo>
                    <a:lnTo>
                      <a:pt x="342" y="145"/>
                    </a:lnTo>
                    <a:lnTo>
                      <a:pt x="358" y="170"/>
                    </a:lnTo>
                    <a:lnTo>
                      <a:pt x="375" y="194"/>
                    </a:lnTo>
                    <a:lnTo>
                      <a:pt x="389" y="220"/>
                    </a:lnTo>
                    <a:lnTo>
                      <a:pt x="401" y="248"/>
                    </a:lnTo>
                    <a:lnTo>
                      <a:pt x="413" y="275"/>
                    </a:lnTo>
                    <a:lnTo>
                      <a:pt x="421" y="302"/>
                    </a:lnTo>
                    <a:lnTo>
                      <a:pt x="429" y="329"/>
                    </a:lnTo>
                    <a:lnTo>
                      <a:pt x="434" y="357"/>
                    </a:lnTo>
                    <a:lnTo>
                      <a:pt x="438" y="384"/>
                    </a:lnTo>
                    <a:lnTo>
                      <a:pt x="439" y="411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74" name="Freeform 102">
                <a:extLst>
                  <a:ext uri="{FF2B5EF4-FFF2-40B4-BE49-F238E27FC236}">
                    <a16:creationId xmlns:a16="http://schemas.microsoft.com/office/drawing/2014/main" id="{1D6FE404-451E-4E5F-9390-3F33DFC7CC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8593" y="1555751"/>
                <a:ext cx="34925" cy="90488"/>
              </a:xfrm>
              <a:custGeom>
                <a:avLst/>
                <a:gdLst>
                  <a:gd name="T0" fmla="*/ 58 w 131"/>
                  <a:gd name="T1" fmla="*/ 134 h 341"/>
                  <a:gd name="T2" fmla="*/ 42 w 131"/>
                  <a:gd name="T3" fmla="*/ 110 h 341"/>
                  <a:gd name="T4" fmla="*/ 37 w 131"/>
                  <a:gd name="T5" fmla="*/ 97 h 341"/>
                  <a:gd name="T6" fmla="*/ 37 w 131"/>
                  <a:gd name="T7" fmla="*/ 86 h 341"/>
                  <a:gd name="T8" fmla="*/ 41 w 131"/>
                  <a:gd name="T9" fmla="*/ 77 h 341"/>
                  <a:gd name="T10" fmla="*/ 49 w 131"/>
                  <a:gd name="T11" fmla="*/ 73 h 341"/>
                  <a:gd name="T12" fmla="*/ 62 w 131"/>
                  <a:gd name="T13" fmla="*/ 76 h 341"/>
                  <a:gd name="T14" fmla="*/ 85 w 131"/>
                  <a:gd name="T15" fmla="*/ 89 h 341"/>
                  <a:gd name="T16" fmla="*/ 105 w 131"/>
                  <a:gd name="T17" fmla="*/ 109 h 341"/>
                  <a:gd name="T18" fmla="*/ 114 w 131"/>
                  <a:gd name="T19" fmla="*/ 119 h 341"/>
                  <a:gd name="T20" fmla="*/ 123 w 131"/>
                  <a:gd name="T21" fmla="*/ 92 h 341"/>
                  <a:gd name="T22" fmla="*/ 102 w 131"/>
                  <a:gd name="T23" fmla="*/ 70 h 341"/>
                  <a:gd name="T24" fmla="*/ 80 w 131"/>
                  <a:gd name="T25" fmla="*/ 53 h 341"/>
                  <a:gd name="T26" fmla="*/ 53 w 131"/>
                  <a:gd name="T27" fmla="*/ 0 h 341"/>
                  <a:gd name="T28" fmla="*/ 42 w 131"/>
                  <a:gd name="T29" fmla="*/ 37 h 341"/>
                  <a:gd name="T30" fmla="*/ 28 w 131"/>
                  <a:gd name="T31" fmla="*/ 37 h 341"/>
                  <a:gd name="T32" fmla="*/ 20 w 131"/>
                  <a:gd name="T33" fmla="*/ 39 h 341"/>
                  <a:gd name="T34" fmla="*/ 14 w 131"/>
                  <a:gd name="T35" fmla="*/ 44 h 341"/>
                  <a:gd name="T36" fmla="*/ 8 w 131"/>
                  <a:gd name="T37" fmla="*/ 50 h 341"/>
                  <a:gd name="T38" fmla="*/ 3 w 131"/>
                  <a:gd name="T39" fmla="*/ 64 h 341"/>
                  <a:gd name="T40" fmla="*/ 4 w 131"/>
                  <a:gd name="T41" fmla="*/ 90 h 341"/>
                  <a:gd name="T42" fmla="*/ 13 w 131"/>
                  <a:gd name="T43" fmla="*/ 117 h 341"/>
                  <a:gd name="T44" fmla="*/ 29 w 131"/>
                  <a:gd name="T45" fmla="*/ 143 h 341"/>
                  <a:gd name="T46" fmla="*/ 49 w 131"/>
                  <a:gd name="T47" fmla="*/ 168 h 341"/>
                  <a:gd name="T48" fmla="*/ 69 w 131"/>
                  <a:gd name="T49" fmla="*/ 189 h 341"/>
                  <a:gd name="T50" fmla="*/ 84 w 131"/>
                  <a:gd name="T51" fmla="*/ 207 h 341"/>
                  <a:gd name="T52" fmla="*/ 92 w 131"/>
                  <a:gd name="T53" fmla="*/ 222 h 341"/>
                  <a:gd name="T54" fmla="*/ 97 w 131"/>
                  <a:gd name="T55" fmla="*/ 237 h 341"/>
                  <a:gd name="T56" fmla="*/ 95 w 131"/>
                  <a:gd name="T57" fmla="*/ 251 h 341"/>
                  <a:gd name="T58" fmla="*/ 91 w 131"/>
                  <a:gd name="T59" fmla="*/ 260 h 341"/>
                  <a:gd name="T60" fmla="*/ 81 w 131"/>
                  <a:gd name="T61" fmla="*/ 264 h 341"/>
                  <a:gd name="T62" fmla="*/ 67 w 131"/>
                  <a:gd name="T63" fmla="*/ 261 h 341"/>
                  <a:gd name="T64" fmla="*/ 50 w 131"/>
                  <a:gd name="T65" fmla="*/ 252 h 341"/>
                  <a:gd name="T66" fmla="*/ 36 w 131"/>
                  <a:gd name="T67" fmla="*/ 240 h 341"/>
                  <a:gd name="T68" fmla="*/ 20 w 131"/>
                  <a:gd name="T69" fmla="*/ 222 h 341"/>
                  <a:gd name="T70" fmla="*/ 9 w 131"/>
                  <a:gd name="T71" fmla="*/ 211 h 341"/>
                  <a:gd name="T72" fmla="*/ 1 w 131"/>
                  <a:gd name="T73" fmla="*/ 239 h 341"/>
                  <a:gd name="T74" fmla="*/ 23 w 131"/>
                  <a:gd name="T75" fmla="*/ 264 h 341"/>
                  <a:gd name="T76" fmla="*/ 52 w 131"/>
                  <a:gd name="T77" fmla="*/ 286 h 341"/>
                  <a:gd name="T78" fmla="*/ 78 w 131"/>
                  <a:gd name="T79" fmla="*/ 341 h 341"/>
                  <a:gd name="T80" fmla="*/ 89 w 131"/>
                  <a:gd name="T81" fmla="*/ 303 h 341"/>
                  <a:gd name="T82" fmla="*/ 105 w 131"/>
                  <a:gd name="T83" fmla="*/ 303 h 341"/>
                  <a:gd name="T84" fmla="*/ 113 w 131"/>
                  <a:gd name="T85" fmla="*/ 299 h 341"/>
                  <a:gd name="T86" fmla="*/ 120 w 131"/>
                  <a:gd name="T87" fmla="*/ 295 h 341"/>
                  <a:gd name="T88" fmla="*/ 125 w 131"/>
                  <a:gd name="T89" fmla="*/ 288 h 341"/>
                  <a:gd name="T90" fmla="*/ 131 w 131"/>
                  <a:gd name="T91" fmla="*/ 273 h 341"/>
                  <a:gd name="T92" fmla="*/ 131 w 131"/>
                  <a:gd name="T93" fmla="*/ 248 h 341"/>
                  <a:gd name="T94" fmla="*/ 124 w 131"/>
                  <a:gd name="T95" fmla="*/ 224 h 341"/>
                  <a:gd name="T96" fmla="*/ 111 w 131"/>
                  <a:gd name="T97" fmla="*/ 198 h 341"/>
                  <a:gd name="T98" fmla="*/ 91 w 131"/>
                  <a:gd name="T99" fmla="*/ 17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31" h="341">
                    <a:moveTo>
                      <a:pt x="78" y="156"/>
                    </a:moveTo>
                    <a:lnTo>
                      <a:pt x="58" y="134"/>
                    </a:lnTo>
                    <a:lnTo>
                      <a:pt x="46" y="117"/>
                    </a:lnTo>
                    <a:lnTo>
                      <a:pt x="42" y="110"/>
                    </a:lnTo>
                    <a:lnTo>
                      <a:pt x="39" y="104"/>
                    </a:lnTo>
                    <a:lnTo>
                      <a:pt x="37" y="97"/>
                    </a:lnTo>
                    <a:lnTo>
                      <a:pt x="37" y="91"/>
                    </a:lnTo>
                    <a:lnTo>
                      <a:pt x="37" y="86"/>
                    </a:lnTo>
                    <a:lnTo>
                      <a:pt x="39" y="82"/>
                    </a:lnTo>
                    <a:lnTo>
                      <a:pt x="41" y="77"/>
                    </a:lnTo>
                    <a:lnTo>
                      <a:pt x="44" y="74"/>
                    </a:lnTo>
                    <a:lnTo>
                      <a:pt x="49" y="73"/>
                    </a:lnTo>
                    <a:lnTo>
                      <a:pt x="55" y="73"/>
                    </a:lnTo>
                    <a:lnTo>
                      <a:pt x="62" y="76"/>
                    </a:lnTo>
                    <a:lnTo>
                      <a:pt x="71" y="79"/>
                    </a:lnTo>
                    <a:lnTo>
                      <a:pt x="85" y="89"/>
                    </a:lnTo>
                    <a:lnTo>
                      <a:pt x="97" y="99"/>
                    </a:lnTo>
                    <a:lnTo>
                      <a:pt x="105" y="109"/>
                    </a:lnTo>
                    <a:lnTo>
                      <a:pt x="112" y="116"/>
                    </a:lnTo>
                    <a:lnTo>
                      <a:pt x="114" y="119"/>
                    </a:lnTo>
                    <a:lnTo>
                      <a:pt x="125" y="95"/>
                    </a:lnTo>
                    <a:lnTo>
                      <a:pt x="123" y="92"/>
                    </a:lnTo>
                    <a:lnTo>
                      <a:pt x="113" y="80"/>
                    </a:lnTo>
                    <a:lnTo>
                      <a:pt x="102" y="70"/>
                    </a:lnTo>
                    <a:lnTo>
                      <a:pt x="92" y="61"/>
                    </a:lnTo>
                    <a:lnTo>
                      <a:pt x="80" y="53"/>
                    </a:lnTo>
                    <a:lnTo>
                      <a:pt x="80" y="15"/>
                    </a:lnTo>
                    <a:lnTo>
                      <a:pt x="53" y="0"/>
                    </a:lnTo>
                    <a:lnTo>
                      <a:pt x="53" y="39"/>
                    </a:lnTo>
                    <a:lnTo>
                      <a:pt x="42" y="37"/>
                    </a:lnTo>
                    <a:lnTo>
                      <a:pt x="33" y="35"/>
                    </a:lnTo>
                    <a:lnTo>
                      <a:pt x="28" y="37"/>
                    </a:lnTo>
                    <a:lnTo>
                      <a:pt x="23" y="37"/>
                    </a:lnTo>
                    <a:lnTo>
                      <a:pt x="20" y="39"/>
                    </a:lnTo>
                    <a:lnTo>
                      <a:pt x="16" y="41"/>
                    </a:lnTo>
                    <a:lnTo>
                      <a:pt x="14" y="44"/>
                    </a:lnTo>
                    <a:lnTo>
                      <a:pt x="10" y="46"/>
                    </a:lnTo>
                    <a:lnTo>
                      <a:pt x="8" y="50"/>
                    </a:lnTo>
                    <a:lnTo>
                      <a:pt x="7" y="54"/>
                    </a:lnTo>
                    <a:lnTo>
                      <a:pt x="3" y="64"/>
                    </a:lnTo>
                    <a:lnTo>
                      <a:pt x="3" y="76"/>
                    </a:lnTo>
                    <a:lnTo>
                      <a:pt x="4" y="90"/>
                    </a:lnTo>
                    <a:lnTo>
                      <a:pt x="8" y="104"/>
                    </a:lnTo>
                    <a:lnTo>
                      <a:pt x="13" y="117"/>
                    </a:lnTo>
                    <a:lnTo>
                      <a:pt x="20" y="130"/>
                    </a:lnTo>
                    <a:lnTo>
                      <a:pt x="29" y="143"/>
                    </a:lnTo>
                    <a:lnTo>
                      <a:pt x="39" y="156"/>
                    </a:lnTo>
                    <a:lnTo>
                      <a:pt x="49" y="168"/>
                    </a:lnTo>
                    <a:lnTo>
                      <a:pt x="60" y="180"/>
                    </a:lnTo>
                    <a:lnTo>
                      <a:pt x="69" y="189"/>
                    </a:lnTo>
                    <a:lnTo>
                      <a:pt x="76" y="199"/>
                    </a:lnTo>
                    <a:lnTo>
                      <a:pt x="84" y="207"/>
                    </a:lnTo>
                    <a:lnTo>
                      <a:pt x="88" y="215"/>
                    </a:lnTo>
                    <a:lnTo>
                      <a:pt x="92" y="222"/>
                    </a:lnTo>
                    <a:lnTo>
                      <a:pt x="94" y="230"/>
                    </a:lnTo>
                    <a:lnTo>
                      <a:pt x="97" y="237"/>
                    </a:lnTo>
                    <a:lnTo>
                      <a:pt x="97" y="244"/>
                    </a:lnTo>
                    <a:lnTo>
                      <a:pt x="95" y="251"/>
                    </a:lnTo>
                    <a:lnTo>
                      <a:pt x="94" y="257"/>
                    </a:lnTo>
                    <a:lnTo>
                      <a:pt x="91" y="260"/>
                    </a:lnTo>
                    <a:lnTo>
                      <a:pt x="86" y="264"/>
                    </a:lnTo>
                    <a:lnTo>
                      <a:pt x="81" y="264"/>
                    </a:lnTo>
                    <a:lnTo>
                      <a:pt x="74" y="264"/>
                    </a:lnTo>
                    <a:lnTo>
                      <a:pt x="67" y="261"/>
                    </a:lnTo>
                    <a:lnTo>
                      <a:pt x="59" y="258"/>
                    </a:lnTo>
                    <a:lnTo>
                      <a:pt x="50" y="252"/>
                    </a:lnTo>
                    <a:lnTo>
                      <a:pt x="43" y="246"/>
                    </a:lnTo>
                    <a:lnTo>
                      <a:pt x="36" y="240"/>
                    </a:lnTo>
                    <a:lnTo>
                      <a:pt x="29" y="234"/>
                    </a:lnTo>
                    <a:lnTo>
                      <a:pt x="20" y="222"/>
                    </a:lnTo>
                    <a:lnTo>
                      <a:pt x="13" y="214"/>
                    </a:lnTo>
                    <a:lnTo>
                      <a:pt x="9" y="211"/>
                    </a:lnTo>
                    <a:lnTo>
                      <a:pt x="0" y="237"/>
                    </a:lnTo>
                    <a:lnTo>
                      <a:pt x="1" y="239"/>
                    </a:lnTo>
                    <a:lnTo>
                      <a:pt x="11" y="252"/>
                    </a:lnTo>
                    <a:lnTo>
                      <a:pt x="23" y="264"/>
                    </a:lnTo>
                    <a:lnTo>
                      <a:pt x="37" y="276"/>
                    </a:lnTo>
                    <a:lnTo>
                      <a:pt x="52" y="286"/>
                    </a:lnTo>
                    <a:lnTo>
                      <a:pt x="52" y="325"/>
                    </a:lnTo>
                    <a:lnTo>
                      <a:pt x="78" y="341"/>
                    </a:lnTo>
                    <a:lnTo>
                      <a:pt x="78" y="299"/>
                    </a:lnTo>
                    <a:lnTo>
                      <a:pt x="89" y="303"/>
                    </a:lnTo>
                    <a:lnTo>
                      <a:pt x="100" y="303"/>
                    </a:lnTo>
                    <a:lnTo>
                      <a:pt x="105" y="303"/>
                    </a:lnTo>
                    <a:lnTo>
                      <a:pt x="110" y="302"/>
                    </a:lnTo>
                    <a:lnTo>
                      <a:pt x="113" y="299"/>
                    </a:lnTo>
                    <a:lnTo>
                      <a:pt x="117" y="297"/>
                    </a:lnTo>
                    <a:lnTo>
                      <a:pt x="120" y="295"/>
                    </a:lnTo>
                    <a:lnTo>
                      <a:pt x="123" y="291"/>
                    </a:lnTo>
                    <a:lnTo>
                      <a:pt x="125" y="288"/>
                    </a:lnTo>
                    <a:lnTo>
                      <a:pt x="127" y="283"/>
                    </a:lnTo>
                    <a:lnTo>
                      <a:pt x="131" y="273"/>
                    </a:lnTo>
                    <a:lnTo>
                      <a:pt x="131" y="261"/>
                    </a:lnTo>
                    <a:lnTo>
                      <a:pt x="131" y="248"/>
                    </a:lnTo>
                    <a:lnTo>
                      <a:pt x="129" y="235"/>
                    </a:lnTo>
                    <a:lnTo>
                      <a:pt x="124" y="224"/>
                    </a:lnTo>
                    <a:lnTo>
                      <a:pt x="119" y="211"/>
                    </a:lnTo>
                    <a:lnTo>
                      <a:pt x="111" y="198"/>
                    </a:lnTo>
                    <a:lnTo>
                      <a:pt x="101" y="185"/>
                    </a:lnTo>
                    <a:lnTo>
                      <a:pt x="91" y="17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75" name="Freeform 112">
                <a:extLst>
                  <a:ext uri="{FF2B5EF4-FFF2-40B4-BE49-F238E27FC236}">
                    <a16:creationId xmlns:a16="http://schemas.microsoft.com/office/drawing/2014/main" id="{55454833-A470-4560-B10C-EB2C01119F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61238" y="3008313"/>
                <a:ext cx="60325" cy="77788"/>
              </a:xfrm>
              <a:custGeom>
                <a:avLst/>
                <a:gdLst>
                  <a:gd name="T0" fmla="*/ 228 w 229"/>
                  <a:gd name="T1" fmla="*/ 226 h 295"/>
                  <a:gd name="T2" fmla="*/ 223 w 229"/>
                  <a:gd name="T3" fmla="*/ 250 h 295"/>
                  <a:gd name="T4" fmla="*/ 215 w 229"/>
                  <a:gd name="T5" fmla="*/ 268 h 295"/>
                  <a:gd name="T6" fmla="*/ 203 w 229"/>
                  <a:gd name="T7" fmla="*/ 282 h 295"/>
                  <a:gd name="T8" fmla="*/ 187 w 229"/>
                  <a:gd name="T9" fmla="*/ 291 h 295"/>
                  <a:gd name="T10" fmla="*/ 168 w 229"/>
                  <a:gd name="T11" fmla="*/ 295 h 295"/>
                  <a:gd name="T12" fmla="*/ 148 w 229"/>
                  <a:gd name="T13" fmla="*/ 293 h 295"/>
                  <a:gd name="T14" fmla="*/ 126 w 229"/>
                  <a:gd name="T15" fmla="*/ 285 h 295"/>
                  <a:gd name="T16" fmla="*/ 103 w 229"/>
                  <a:gd name="T17" fmla="*/ 271 h 295"/>
                  <a:gd name="T18" fmla="*/ 81 w 229"/>
                  <a:gd name="T19" fmla="*/ 253 h 295"/>
                  <a:gd name="T20" fmla="*/ 61 w 229"/>
                  <a:gd name="T21" fmla="*/ 232 h 295"/>
                  <a:gd name="T22" fmla="*/ 42 w 229"/>
                  <a:gd name="T23" fmla="*/ 207 h 295"/>
                  <a:gd name="T24" fmla="*/ 26 w 229"/>
                  <a:gd name="T25" fmla="*/ 180 h 295"/>
                  <a:gd name="T26" fmla="*/ 15 w 229"/>
                  <a:gd name="T27" fmla="*/ 153 h 295"/>
                  <a:gd name="T28" fmla="*/ 5 w 229"/>
                  <a:gd name="T29" fmla="*/ 123 h 295"/>
                  <a:gd name="T30" fmla="*/ 1 w 229"/>
                  <a:gd name="T31" fmla="*/ 95 h 295"/>
                  <a:gd name="T32" fmla="*/ 1 w 229"/>
                  <a:gd name="T33" fmla="*/ 69 h 295"/>
                  <a:gd name="T34" fmla="*/ 5 w 229"/>
                  <a:gd name="T35" fmla="*/ 45 h 295"/>
                  <a:gd name="T36" fmla="*/ 15 w 229"/>
                  <a:gd name="T37" fmla="*/ 27 h 295"/>
                  <a:gd name="T38" fmla="*/ 26 w 229"/>
                  <a:gd name="T39" fmla="*/ 13 h 295"/>
                  <a:gd name="T40" fmla="*/ 42 w 229"/>
                  <a:gd name="T41" fmla="*/ 4 h 295"/>
                  <a:gd name="T42" fmla="*/ 61 w 229"/>
                  <a:gd name="T43" fmla="*/ 0 h 295"/>
                  <a:gd name="T44" fmla="*/ 81 w 229"/>
                  <a:gd name="T45" fmla="*/ 3 h 295"/>
                  <a:gd name="T46" fmla="*/ 103 w 229"/>
                  <a:gd name="T47" fmla="*/ 10 h 295"/>
                  <a:gd name="T48" fmla="*/ 126 w 229"/>
                  <a:gd name="T49" fmla="*/ 23 h 295"/>
                  <a:gd name="T50" fmla="*/ 148 w 229"/>
                  <a:gd name="T51" fmla="*/ 42 h 295"/>
                  <a:gd name="T52" fmla="*/ 168 w 229"/>
                  <a:gd name="T53" fmla="*/ 63 h 295"/>
                  <a:gd name="T54" fmla="*/ 187 w 229"/>
                  <a:gd name="T55" fmla="*/ 88 h 295"/>
                  <a:gd name="T56" fmla="*/ 203 w 229"/>
                  <a:gd name="T57" fmla="*/ 115 h 295"/>
                  <a:gd name="T58" fmla="*/ 215 w 229"/>
                  <a:gd name="T59" fmla="*/ 142 h 295"/>
                  <a:gd name="T60" fmla="*/ 223 w 229"/>
                  <a:gd name="T61" fmla="*/ 171 h 295"/>
                  <a:gd name="T62" fmla="*/ 228 w 229"/>
                  <a:gd name="T63" fmla="*/ 199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29" h="295">
                    <a:moveTo>
                      <a:pt x="229" y="213"/>
                    </a:moveTo>
                    <a:lnTo>
                      <a:pt x="228" y="226"/>
                    </a:lnTo>
                    <a:lnTo>
                      <a:pt x="226" y="238"/>
                    </a:lnTo>
                    <a:lnTo>
                      <a:pt x="223" y="250"/>
                    </a:lnTo>
                    <a:lnTo>
                      <a:pt x="219" y="259"/>
                    </a:lnTo>
                    <a:lnTo>
                      <a:pt x="215" y="268"/>
                    </a:lnTo>
                    <a:lnTo>
                      <a:pt x="209" y="276"/>
                    </a:lnTo>
                    <a:lnTo>
                      <a:pt x="203" y="282"/>
                    </a:lnTo>
                    <a:lnTo>
                      <a:pt x="196" y="287"/>
                    </a:lnTo>
                    <a:lnTo>
                      <a:pt x="187" y="291"/>
                    </a:lnTo>
                    <a:lnTo>
                      <a:pt x="178" y="294"/>
                    </a:lnTo>
                    <a:lnTo>
                      <a:pt x="168" y="295"/>
                    </a:lnTo>
                    <a:lnTo>
                      <a:pt x="159" y="295"/>
                    </a:lnTo>
                    <a:lnTo>
                      <a:pt x="148" y="293"/>
                    </a:lnTo>
                    <a:lnTo>
                      <a:pt x="138" y="290"/>
                    </a:lnTo>
                    <a:lnTo>
                      <a:pt x="126" y="285"/>
                    </a:lnTo>
                    <a:lnTo>
                      <a:pt x="114" y="280"/>
                    </a:lnTo>
                    <a:lnTo>
                      <a:pt x="103" y="271"/>
                    </a:lnTo>
                    <a:lnTo>
                      <a:pt x="91" y="263"/>
                    </a:lnTo>
                    <a:lnTo>
                      <a:pt x="81" y="253"/>
                    </a:lnTo>
                    <a:lnTo>
                      <a:pt x="70" y="243"/>
                    </a:lnTo>
                    <a:lnTo>
                      <a:pt x="61" y="232"/>
                    </a:lnTo>
                    <a:lnTo>
                      <a:pt x="51" y="220"/>
                    </a:lnTo>
                    <a:lnTo>
                      <a:pt x="42" y="207"/>
                    </a:lnTo>
                    <a:lnTo>
                      <a:pt x="33" y="194"/>
                    </a:lnTo>
                    <a:lnTo>
                      <a:pt x="26" y="180"/>
                    </a:lnTo>
                    <a:lnTo>
                      <a:pt x="20" y="166"/>
                    </a:lnTo>
                    <a:lnTo>
                      <a:pt x="15" y="153"/>
                    </a:lnTo>
                    <a:lnTo>
                      <a:pt x="10" y="138"/>
                    </a:lnTo>
                    <a:lnTo>
                      <a:pt x="5" y="123"/>
                    </a:lnTo>
                    <a:lnTo>
                      <a:pt x="3" y="109"/>
                    </a:lnTo>
                    <a:lnTo>
                      <a:pt x="1" y="95"/>
                    </a:lnTo>
                    <a:lnTo>
                      <a:pt x="0" y="82"/>
                    </a:lnTo>
                    <a:lnTo>
                      <a:pt x="1" y="69"/>
                    </a:lnTo>
                    <a:lnTo>
                      <a:pt x="3" y="57"/>
                    </a:lnTo>
                    <a:lnTo>
                      <a:pt x="5" y="45"/>
                    </a:lnTo>
                    <a:lnTo>
                      <a:pt x="10" y="36"/>
                    </a:lnTo>
                    <a:lnTo>
                      <a:pt x="15" y="27"/>
                    </a:lnTo>
                    <a:lnTo>
                      <a:pt x="20" y="19"/>
                    </a:lnTo>
                    <a:lnTo>
                      <a:pt x="26" y="13"/>
                    </a:lnTo>
                    <a:lnTo>
                      <a:pt x="33" y="7"/>
                    </a:lnTo>
                    <a:lnTo>
                      <a:pt x="42" y="4"/>
                    </a:lnTo>
                    <a:lnTo>
                      <a:pt x="51" y="1"/>
                    </a:lnTo>
                    <a:lnTo>
                      <a:pt x="61" y="0"/>
                    </a:lnTo>
                    <a:lnTo>
                      <a:pt x="70" y="0"/>
                    </a:lnTo>
                    <a:lnTo>
                      <a:pt x="81" y="3"/>
                    </a:lnTo>
                    <a:lnTo>
                      <a:pt x="91" y="5"/>
                    </a:lnTo>
                    <a:lnTo>
                      <a:pt x="103" y="10"/>
                    </a:lnTo>
                    <a:lnTo>
                      <a:pt x="114" y="16"/>
                    </a:lnTo>
                    <a:lnTo>
                      <a:pt x="126" y="23"/>
                    </a:lnTo>
                    <a:lnTo>
                      <a:pt x="138" y="32"/>
                    </a:lnTo>
                    <a:lnTo>
                      <a:pt x="148" y="42"/>
                    </a:lnTo>
                    <a:lnTo>
                      <a:pt x="159" y="52"/>
                    </a:lnTo>
                    <a:lnTo>
                      <a:pt x="168" y="63"/>
                    </a:lnTo>
                    <a:lnTo>
                      <a:pt x="178" y="75"/>
                    </a:lnTo>
                    <a:lnTo>
                      <a:pt x="187" y="88"/>
                    </a:lnTo>
                    <a:lnTo>
                      <a:pt x="196" y="101"/>
                    </a:lnTo>
                    <a:lnTo>
                      <a:pt x="203" y="115"/>
                    </a:lnTo>
                    <a:lnTo>
                      <a:pt x="209" y="128"/>
                    </a:lnTo>
                    <a:lnTo>
                      <a:pt x="215" y="142"/>
                    </a:lnTo>
                    <a:lnTo>
                      <a:pt x="219" y="156"/>
                    </a:lnTo>
                    <a:lnTo>
                      <a:pt x="223" y="171"/>
                    </a:lnTo>
                    <a:lnTo>
                      <a:pt x="226" y="185"/>
                    </a:lnTo>
                    <a:lnTo>
                      <a:pt x="228" y="199"/>
                    </a:lnTo>
                    <a:lnTo>
                      <a:pt x="229" y="2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76" name="Прямоугольник 75">
            <a:extLst>
              <a:ext uri="{FF2B5EF4-FFF2-40B4-BE49-F238E27FC236}">
                <a16:creationId xmlns:a16="http://schemas.microsoft.com/office/drawing/2014/main" id="{FBBA8864-7914-48FD-8C31-26D5C4C0D1C8}"/>
              </a:ext>
            </a:extLst>
          </p:cNvPr>
          <p:cNvSpPr/>
          <p:nvPr/>
        </p:nvSpPr>
        <p:spPr>
          <a:xfrm>
            <a:off x="772186" y="2821183"/>
            <a:ext cx="36098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2">
                    <a:lumMod val="50000"/>
                  </a:schemeClr>
                </a:solidFill>
              </a:rPr>
              <a:t>людьми и проектами. 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46803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1B80AE-B99F-4300-B599-DD4E3DF7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latin typeface="+mn-lt"/>
              </a:rPr>
              <a:t>Создание правила выполнения(автоматизация)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DAC98BFE-B665-42CE-997A-E08C8B92FC0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5342" y="1144588"/>
            <a:ext cx="7674650" cy="534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140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E9C0B4-C75D-400C-BB8E-37A0DD5F5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6846"/>
            <a:ext cx="3957917" cy="1143841"/>
          </a:xfrm>
        </p:spPr>
        <p:txBody>
          <a:bodyPr>
            <a:noAutofit/>
          </a:bodyPr>
          <a:lstStyle/>
          <a:p>
            <a:r>
              <a:rPr lang="ru-RU" sz="2800" dirty="0">
                <a:latin typeface="+mn-lt"/>
              </a:rPr>
              <a:t>Возможности работы с задачей и настройка зависимостей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0D52BD08-C878-4688-BE74-7F844B0F10C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68275"/>
            <a:ext cx="3957918" cy="4806365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959D15C-485D-446E-99A2-214AB17DCF4F}"/>
              </a:ext>
            </a:extLst>
          </p:cNvPr>
          <p:cNvSpPr txBox="1">
            <a:spLocks/>
          </p:cNvSpPr>
          <p:nvPr/>
        </p:nvSpPr>
        <p:spPr>
          <a:xfrm>
            <a:off x="5117430" y="882316"/>
            <a:ext cx="6348162" cy="808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i="1" dirty="0">
                <a:latin typeface="+mn-lt"/>
              </a:rPr>
              <a:t>Возможность прикрепить файл к задаче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401E60-8B7F-4DD5-876E-8209D771BAD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117432" y="1690688"/>
            <a:ext cx="6348162" cy="480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14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D0F29D-11D2-48CB-9E91-EB83D711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54"/>
            <a:ext cx="10515600" cy="1009651"/>
          </a:xfrm>
        </p:spPr>
        <p:txBody>
          <a:bodyPr>
            <a:normAutofit/>
          </a:bodyPr>
          <a:lstStyle/>
          <a:p>
            <a:r>
              <a:rPr lang="ru-RU" sz="2800" dirty="0">
                <a:latin typeface="+mn-lt"/>
              </a:rPr>
              <a:t>Диаграмма выполнения задач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4BE84C-CE91-4B31-A1D3-7224577636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920666"/>
            <a:ext cx="10515600" cy="2794501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8A9AAF4-3A6E-4FFE-A52A-75E7DA7309A7}"/>
              </a:ext>
            </a:extLst>
          </p:cNvPr>
          <p:cNvSpPr/>
          <p:nvPr/>
        </p:nvSpPr>
        <p:spPr>
          <a:xfrm>
            <a:off x="838200" y="3715167"/>
            <a:ext cx="4630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Создание своей базы знаний</a:t>
            </a:r>
            <a:endParaRPr lang="ru-RU" sz="2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A42254-B164-491A-8F56-C4F72AC62DB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38200" y="4176832"/>
            <a:ext cx="10515600" cy="254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66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DDC2DE-8FD6-4D65-A594-804F5F0A7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9936"/>
            <a:ext cx="2536364" cy="902201"/>
          </a:xfrm>
        </p:spPr>
        <p:txBody>
          <a:bodyPr>
            <a:normAutofit/>
          </a:bodyPr>
          <a:lstStyle/>
          <a:p>
            <a:r>
              <a:rPr lang="ru-RU" sz="2800" dirty="0">
                <a:latin typeface="+mn-lt"/>
              </a:rPr>
              <a:t>Тарифы </a:t>
            </a:r>
            <a:r>
              <a:rPr lang="en-US" sz="2800" dirty="0" err="1">
                <a:latin typeface="+mn-lt"/>
              </a:rPr>
              <a:t>Teamly</a:t>
            </a:r>
            <a:endParaRPr lang="ru-RU" sz="2800" dirty="0">
              <a:latin typeface="+mn-lt"/>
            </a:endParaRP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8D8B47E8-842F-4144-BE3A-DA64880244D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412" y="1132137"/>
            <a:ext cx="5442872" cy="515636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BA9992-BBC6-49D8-8435-3FA5321CE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32137"/>
            <a:ext cx="5868219" cy="5156368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B39C558-7800-48FC-ABDB-29770E9E40D3}"/>
              </a:ext>
            </a:extLst>
          </p:cNvPr>
          <p:cNvSpPr/>
          <p:nvPr/>
        </p:nvSpPr>
        <p:spPr>
          <a:xfrm>
            <a:off x="6096000" y="419426"/>
            <a:ext cx="55845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rgbClr val="0D0D0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Отзывы клиентов, плюсы и минусы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618746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887E8E-1DF4-433C-937E-9ED03F804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411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Управление задачами с использованием искусственного интеллекта в разработке интеллектуальной информационной системы автоматизированной проверки багажа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123D0B-5F05-4144-98E6-69BB827C3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2321" y="3429000"/>
            <a:ext cx="3862137" cy="1203910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482175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34D044CD-FA67-4ABF-A370-967DF555710A}"/>
              </a:ext>
            </a:extLst>
          </p:cNvPr>
          <p:cNvSpPr/>
          <p:nvPr/>
        </p:nvSpPr>
        <p:spPr>
          <a:xfrm>
            <a:off x="706677" y="1575734"/>
            <a:ext cx="9808923" cy="59055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    </a:t>
            </a:r>
            <a:r>
              <a:rPr lang="ru-RU" b="1" dirty="0"/>
              <a:t>Статья </a:t>
            </a:r>
            <a:r>
              <a:rPr lang="en-US" b="1" dirty="0"/>
              <a:t>“https://hbr.org/2023/11/4-factors-that-will-help-project-managers-fulfill-ais-potential”</a:t>
            </a:r>
            <a:endParaRPr lang="ru-RU" b="1" dirty="0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EA1E6039-3E30-4D39-BA4B-06032ED57A55}"/>
              </a:ext>
            </a:extLst>
          </p:cNvPr>
          <p:cNvSpPr/>
          <p:nvPr/>
        </p:nvSpPr>
        <p:spPr>
          <a:xfrm>
            <a:off x="706677" y="2166284"/>
            <a:ext cx="9808923" cy="29167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A9251A-CFF9-483F-A59D-FCDD17C76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79463"/>
          </a:xfrm>
        </p:spPr>
        <p:txBody>
          <a:bodyPr>
            <a:noAutofit/>
          </a:bodyPr>
          <a:lstStyle/>
          <a:p>
            <a:r>
              <a:rPr lang="ru-RU" b="1" dirty="0"/>
              <a:t>Реферируемая статья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FCA15C-03B4-47D4-8544-C8F5E5C46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419" y="2166284"/>
            <a:ext cx="9553182" cy="36518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“</a:t>
            </a:r>
            <a:r>
              <a:rPr lang="ru-RU" sz="2400" dirty="0">
                <a:solidFill>
                  <a:schemeClr val="bg2">
                    <a:lumMod val="25000"/>
                  </a:schemeClr>
                </a:solidFill>
              </a:rPr>
              <a:t>4 фактора, которые помогут менеджерам проектов реализовать потенциал ИИ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”- </a:t>
            </a: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обсуждает ключевые факторы, которые помогут руководителям проектов эффективно использовать потенциал искусственного интеллекта (ИИ) в управлении проектами. </a:t>
            </a:r>
            <a:br>
              <a:rPr lang="en-US" sz="24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Автор подчеркивает, что для успешной интеграции ИИ в процессы управления проектами руководители должны быть обучены основам ИИ и его возможностям, что позволит им правильно внедрять технологии в свою работу.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AE7D56-FF5F-460F-BFA5-DCB386598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77" y="1575734"/>
            <a:ext cx="59055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59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EDB64C-BF1C-469D-B541-F3A966D50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482"/>
            <a:ext cx="10515600" cy="779463"/>
          </a:xfrm>
        </p:spPr>
        <p:txBody>
          <a:bodyPr/>
          <a:lstStyle/>
          <a:p>
            <a:r>
              <a:rPr lang="ru-RU" b="1" dirty="0"/>
              <a:t>Ключевые термины</a:t>
            </a:r>
          </a:p>
        </p:txBody>
      </p:sp>
      <p:grpSp>
        <p:nvGrpSpPr>
          <p:cNvPr id="159" name="Group 2">
            <a:extLst>
              <a:ext uri="{FF2B5EF4-FFF2-40B4-BE49-F238E27FC236}">
                <a16:creationId xmlns:a16="http://schemas.microsoft.com/office/drawing/2014/main" id="{B0D2FDC2-278E-44F4-AA75-18E0BD80CEC2}"/>
              </a:ext>
            </a:extLst>
          </p:cNvPr>
          <p:cNvGrpSpPr/>
          <p:nvPr/>
        </p:nvGrpSpPr>
        <p:grpSpPr>
          <a:xfrm>
            <a:off x="3991854" y="2080071"/>
            <a:ext cx="4879540" cy="4777929"/>
            <a:chOff x="3659914" y="2601919"/>
            <a:chExt cx="4879540" cy="4777929"/>
          </a:xfrm>
        </p:grpSpPr>
        <p:sp>
          <p:nvSpPr>
            <p:cNvPr id="160" name="Freeform: Shape 3">
              <a:extLst>
                <a:ext uri="{FF2B5EF4-FFF2-40B4-BE49-F238E27FC236}">
                  <a16:creationId xmlns:a16="http://schemas.microsoft.com/office/drawing/2014/main" id="{DA05108B-C001-4C0E-A8E5-24D19AF201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7317" y="2601919"/>
              <a:ext cx="4544734" cy="4543272"/>
            </a:xfrm>
            <a:custGeom>
              <a:avLst/>
              <a:gdLst>
                <a:gd name="T0" fmla="*/ 2621 w 2629"/>
                <a:gd name="T1" fmla="*/ 1303 h 2628"/>
                <a:gd name="T2" fmla="*/ 2607 w 2629"/>
                <a:gd name="T3" fmla="*/ 1188 h 2628"/>
                <a:gd name="T4" fmla="*/ 2560 w 2629"/>
                <a:gd name="T5" fmla="*/ 946 h 2628"/>
                <a:gd name="T6" fmla="*/ 2528 w 2629"/>
                <a:gd name="T7" fmla="*/ 851 h 2628"/>
                <a:gd name="T8" fmla="*/ 2489 w 2629"/>
                <a:gd name="T9" fmla="*/ 742 h 2628"/>
                <a:gd name="T10" fmla="*/ 2432 w 2629"/>
                <a:gd name="T11" fmla="*/ 622 h 2628"/>
                <a:gd name="T12" fmla="*/ 2346 w 2629"/>
                <a:gd name="T13" fmla="*/ 500 h 2628"/>
                <a:gd name="T14" fmla="*/ 2253 w 2629"/>
                <a:gd name="T15" fmla="*/ 405 h 2628"/>
                <a:gd name="T16" fmla="*/ 2163 w 2629"/>
                <a:gd name="T17" fmla="*/ 331 h 2628"/>
                <a:gd name="T18" fmla="*/ 1962 w 2629"/>
                <a:gd name="T19" fmla="*/ 188 h 2628"/>
                <a:gd name="T20" fmla="*/ 1874 w 2629"/>
                <a:gd name="T21" fmla="*/ 142 h 2628"/>
                <a:gd name="T22" fmla="*/ 1770 w 2629"/>
                <a:gd name="T23" fmla="*/ 89 h 2628"/>
                <a:gd name="T24" fmla="*/ 1646 w 2629"/>
                <a:gd name="T25" fmla="*/ 41 h 2628"/>
                <a:gd name="T26" fmla="*/ 1499 w 2629"/>
                <a:gd name="T27" fmla="*/ 12 h 2628"/>
                <a:gd name="T28" fmla="*/ 1366 w 2629"/>
                <a:gd name="T29" fmla="*/ 8 h 2628"/>
                <a:gd name="T30" fmla="*/ 1250 w 2629"/>
                <a:gd name="T31" fmla="*/ 17 h 2628"/>
                <a:gd name="T32" fmla="*/ 1006 w 2629"/>
                <a:gd name="T33" fmla="*/ 52 h 2628"/>
                <a:gd name="T34" fmla="*/ 910 w 2629"/>
                <a:gd name="T35" fmla="*/ 79 h 2628"/>
                <a:gd name="T36" fmla="*/ 799 w 2629"/>
                <a:gd name="T37" fmla="*/ 113 h 2628"/>
                <a:gd name="T38" fmla="*/ 677 w 2629"/>
                <a:gd name="T39" fmla="*/ 164 h 2628"/>
                <a:gd name="T40" fmla="*/ 551 w 2629"/>
                <a:gd name="T41" fmla="*/ 244 h 2628"/>
                <a:gd name="T42" fmla="*/ 452 w 2629"/>
                <a:gd name="T43" fmla="*/ 333 h 2628"/>
                <a:gd name="T44" fmla="*/ 374 w 2629"/>
                <a:gd name="T45" fmla="*/ 419 h 2628"/>
                <a:gd name="T46" fmla="*/ 221 w 2629"/>
                <a:gd name="T47" fmla="*/ 613 h 2628"/>
                <a:gd name="T48" fmla="*/ 170 w 2629"/>
                <a:gd name="T49" fmla="*/ 699 h 2628"/>
                <a:gd name="T50" fmla="*/ 113 w 2629"/>
                <a:gd name="T51" fmla="*/ 800 h 2628"/>
                <a:gd name="T52" fmla="*/ 59 w 2629"/>
                <a:gd name="T53" fmla="*/ 922 h 2628"/>
                <a:gd name="T54" fmla="*/ 23 w 2629"/>
                <a:gd name="T55" fmla="*/ 1067 h 2628"/>
                <a:gd name="T56" fmla="*/ 13 w 2629"/>
                <a:gd name="T57" fmla="*/ 1199 h 2628"/>
                <a:gd name="T58" fmla="*/ 0 w 2629"/>
                <a:gd name="T59" fmla="*/ 1315 h 2628"/>
                <a:gd name="T60" fmla="*/ 14 w 2629"/>
                <a:gd name="T61" fmla="*/ 1448 h 2628"/>
                <a:gd name="T62" fmla="*/ 39 w 2629"/>
                <a:gd name="T63" fmla="*/ 1561 h 2628"/>
                <a:gd name="T64" fmla="*/ 109 w 2629"/>
                <a:gd name="T65" fmla="*/ 1798 h 2628"/>
                <a:gd name="T66" fmla="*/ 150 w 2629"/>
                <a:gd name="T67" fmla="*/ 1889 h 2628"/>
                <a:gd name="T68" fmla="*/ 198 w 2629"/>
                <a:gd name="T69" fmla="*/ 1994 h 2628"/>
                <a:gd name="T70" fmla="*/ 267 w 2629"/>
                <a:gd name="T71" fmla="*/ 2108 h 2628"/>
                <a:gd name="T72" fmla="*/ 363 w 2629"/>
                <a:gd name="T73" fmla="*/ 2222 h 2628"/>
                <a:gd name="T74" fmla="*/ 465 w 2629"/>
                <a:gd name="T75" fmla="*/ 2307 h 2628"/>
                <a:gd name="T76" fmla="*/ 562 w 2629"/>
                <a:gd name="T77" fmla="*/ 2372 h 2628"/>
                <a:gd name="T78" fmla="*/ 776 w 2629"/>
                <a:gd name="T79" fmla="*/ 2496 h 2628"/>
                <a:gd name="T80" fmla="*/ 868 w 2629"/>
                <a:gd name="T81" fmla="*/ 2534 h 2628"/>
                <a:gd name="T82" fmla="*/ 976 w 2629"/>
                <a:gd name="T83" fmla="*/ 2576 h 2628"/>
                <a:gd name="T84" fmla="*/ 1104 w 2629"/>
                <a:gd name="T85" fmla="*/ 2612 h 2628"/>
                <a:gd name="T86" fmla="*/ 1253 w 2629"/>
                <a:gd name="T87" fmla="*/ 2627 h 2628"/>
                <a:gd name="T88" fmla="*/ 1385 w 2629"/>
                <a:gd name="T89" fmla="*/ 2619 h 2628"/>
                <a:gd name="T90" fmla="*/ 1500 w 2629"/>
                <a:gd name="T91" fmla="*/ 2599 h 2628"/>
                <a:gd name="T92" fmla="*/ 1740 w 2629"/>
                <a:gd name="T93" fmla="*/ 2541 h 2628"/>
                <a:gd name="T94" fmla="*/ 1832 w 2629"/>
                <a:gd name="T95" fmla="*/ 2505 h 2628"/>
                <a:gd name="T96" fmla="*/ 1940 w 2629"/>
                <a:gd name="T97" fmla="*/ 2461 h 2628"/>
                <a:gd name="T98" fmla="*/ 2057 w 2629"/>
                <a:gd name="T99" fmla="*/ 2399 h 2628"/>
                <a:gd name="T100" fmla="*/ 2175 w 2629"/>
                <a:gd name="T101" fmla="*/ 2308 h 2628"/>
                <a:gd name="T102" fmla="*/ 2266 w 2629"/>
                <a:gd name="T103" fmla="*/ 2210 h 2628"/>
                <a:gd name="T104" fmla="*/ 2335 w 2629"/>
                <a:gd name="T105" fmla="*/ 2117 h 2628"/>
                <a:gd name="T106" fmla="*/ 2469 w 2629"/>
                <a:gd name="T107" fmla="*/ 1909 h 2628"/>
                <a:gd name="T108" fmla="*/ 2511 w 2629"/>
                <a:gd name="T109" fmla="*/ 1819 h 2628"/>
                <a:gd name="T110" fmla="*/ 2559 w 2629"/>
                <a:gd name="T111" fmla="*/ 1713 h 2628"/>
                <a:gd name="T112" fmla="*/ 2601 w 2629"/>
                <a:gd name="T113" fmla="*/ 1586 h 2628"/>
                <a:gd name="T114" fmla="*/ 2623 w 2629"/>
                <a:gd name="T115" fmla="*/ 1439 h 2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29" h="2628">
                  <a:moveTo>
                    <a:pt x="2613" y="1311"/>
                  </a:moveTo>
                  <a:cubicBezTo>
                    <a:pt x="2613" y="1312"/>
                    <a:pt x="2613" y="1313"/>
                    <a:pt x="2613" y="1314"/>
                  </a:cubicBezTo>
                  <a:cubicBezTo>
                    <a:pt x="2613" y="1322"/>
                    <a:pt x="2613" y="1330"/>
                    <a:pt x="2613" y="1338"/>
                  </a:cubicBezTo>
                  <a:cubicBezTo>
                    <a:pt x="2613" y="1342"/>
                    <a:pt x="2616" y="1346"/>
                    <a:pt x="2621" y="1346"/>
                  </a:cubicBezTo>
                  <a:cubicBezTo>
                    <a:pt x="2625" y="1346"/>
                    <a:pt x="2629" y="1343"/>
                    <a:pt x="2629" y="1338"/>
                  </a:cubicBezTo>
                  <a:cubicBezTo>
                    <a:pt x="2629" y="1330"/>
                    <a:pt x="2629" y="1322"/>
                    <a:pt x="2629" y="1314"/>
                  </a:cubicBezTo>
                  <a:cubicBezTo>
                    <a:pt x="2629" y="1313"/>
                    <a:pt x="2629" y="1312"/>
                    <a:pt x="2629" y="1311"/>
                  </a:cubicBezTo>
                  <a:cubicBezTo>
                    <a:pt x="2629" y="1307"/>
                    <a:pt x="2625" y="1303"/>
                    <a:pt x="2621" y="1303"/>
                  </a:cubicBezTo>
                  <a:cubicBezTo>
                    <a:pt x="2617" y="1303"/>
                    <a:pt x="2613" y="1307"/>
                    <a:pt x="2613" y="1311"/>
                  </a:cubicBezTo>
                  <a:close/>
                  <a:moveTo>
                    <a:pt x="2607" y="1188"/>
                  </a:moveTo>
                  <a:cubicBezTo>
                    <a:pt x="2608" y="1196"/>
                    <a:pt x="2608" y="1204"/>
                    <a:pt x="2609" y="1212"/>
                  </a:cubicBezTo>
                  <a:cubicBezTo>
                    <a:pt x="2609" y="1216"/>
                    <a:pt x="2613" y="1219"/>
                    <a:pt x="2618" y="1219"/>
                  </a:cubicBezTo>
                  <a:cubicBezTo>
                    <a:pt x="2622" y="1219"/>
                    <a:pt x="2625" y="1215"/>
                    <a:pt x="2625" y="1210"/>
                  </a:cubicBezTo>
                  <a:cubicBezTo>
                    <a:pt x="2624" y="1202"/>
                    <a:pt x="2624" y="1194"/>
                    <a:pt x="2623" y="1186"/>
                  </a:cubicBezTo>
                  <a:cubicBezTo>
                    <a:pt x="2622" y="1182"/>
                    <a:pt x="2619" y="1179"/>
                    <a:pt x="2614" y="1179"/>
                  </a:cubicBezTo>
                  <a:cubicBezTo>
                    <a:pt x="2610" y="1179"/>
                    <a:pt x="2607" y="1183"/>
                    <a:pt x="2607" y="1188"/>
                  </a:cubicBezTo>
                  <a:close/>
                  <a:moveTo>
                    <a:pt x="2589" y="1066"/>
                  </a:moveTo>
                  <a:cubicBezTo>
                    <a:pt x="2591" y="1073"/>
                    <a:pt x="2592" y="1081"/>
                    <a:pt x="2594" y="1089"/>
                  </a:cubicBezTo>
                  <a:cubicBezTo>
                    <a:pt x="2594" y="1093"/>
                    <a:pt x="2598" y="1096"/>
                    <a:pt x="2603" y="1096"/>
                  </a:cubicBezTo>
                  <a:cubicBezTo>
                    <a:pt x="2607" y="1095"/>
                    <a:pt x="2610" y="1091"/>
                    <a:pt x="2609" y="1086"/>
                  </a:cubicBezTo>
                  <a:cubicBezTo>
                    <a:pt x="2608" y="1078"/>
                    <a:pt x="2606" y="1070"/>
                    <a:pt x="2605" y="1062"/>
                  </a:cubicBezTo>
                  <a:cubicBezTo>
                    <a:pt x="2604" y="1058"/>
                    <a:pt x="2600" y="1055"/>
                    <a:pt x="2596" y="1056"/>
                  </a:cubicBezTo>
                  <a:cubicBezTo>
                    <a:pt x="2591" y="1057"/>
                    <a:pt x="2588" y="1061"/>
                    <a:pt x="2589" y="1066"/>
                  </a:cubicBezTo>
                  <a:close/>
                  <a:moveTo>
                    <a:pt x="2560" y="946"/>
                  </a:moveTo>
                  <a:cubicBezTo>
                    <a:pt x="2562" y="953"/>
                    <a:pt x="2564" y="961"/>
                    <a:pt x="2567" y="969"/>
                  </a:cubicBezTo>
                  <a:cubicBezTo>
                    <a:pt x="2568" y="973"/>
                    <a:pt x="2572" y="975"/>
                    <a:pt x="2576" y="974"/>
                  </a:cubicBezTo>
                  <a:cubicBezTo>
                    <a:pt x="2581" y="973"/>
                    <a:pt x="2583" y="969"/>
                    <a:pt x="2582" y="964"/>
                  </a:cubicBezTo>
                  <a:cubicBezTo>
                    <a:pt x="2580" y="956"/>
                    <a:pt x="2578" y="949"/>
                    <a:pt x="2575" y="941"/>
                  </a:cubicBezTo>
                  <a:cubicBezTo>
                    <a:pt x="2574" y="937"/>
                    <a:pt x="2570" y="934"/>
                    <a:pt x="2565" y="936"/>
                  </a:cubicBezTo>
                  <a:cubicBezTo>
                    <a:pt x="2561" y="937"/>
                    <a:pt x="2559" y="941"/>
                    <a:pt x="2560" y="946"/>
                  </a:cubicBezTo>
                  <a:close/>
                  <a:moveTo>
                    <a:pt x="2519" y="829"/>
                  </a:moveTo>
                  <a:cubicBezTo>
                    <a:pt x="2522" y="836"/>
                    <a:pt x="2525" y="844"/>
                    <a:pt x="2528" y="851"/>
                  </a:cubicBezTo>
                  <a:cubicBezTo>
                    <a:pt x="2530" y="855"/>
                    <a:pt x="2534" y="857"/>
                    <a:pt x="2538" y="856"/>
                  </a:cubicBezTo>
                  <a:cubicBezTo>
                    <a:pt x="2543" y="854"/>
                    <a:pt x="2545" y="850"/>
                    <a:pt x="2543" y="845"/>
                  </a:cubicBezTo>
                  <a:cubicBezTo>
                    <a:pt x="2540" y="838"/>
                    <a:pt x="2537" y="830"/>
                    <a:pt x="2534" y="823"/>
                  </a:cubicBezTo>
                  <a:cubicBezTo>
                    <a:pt x="2533" y="819"/>
                    <a:pt x="2528" y="817"/>
                    <a:pt x="2524" y="818"/>
                  </a:cubicBezTo>
                  <a:cubicBezTo>
                    <a:pt x="2520" y="820"/>
                    <a:pt x="2518" y="825"/>
                    <a:pt x="2519" y="829"/>
                  </a:cubicBezTo>
                  <a:close/>
                  <a:moveTo>
                    <a:pt x="2468" y="717"/>
                  </a:moveTo>
                  <a:cubicBezTo>
                    <a:pt x="2471" y="724"/>
                    <a:pt x="2475" y="731"/>
                    <a:pt x="2479" y="738"/>
                  </a:cubicBezTo>
                  <a:cubicBezTo>
                    <a:pt x="2481" y="742"/>
                    <a:pt x="2485" y="744"/>
                    <a:pt x="2489" y="742"/>
                  </a:cubicBezTo>
                  <a:cubicBezTo>
                    <a:pt x="2493" y="740"/>
                    <a:pt x="2495" y="735"/>
                    <a:pt x="2493" y="731"/>
                  </a:cubicBezTo>
                  <a:cubicBezTo>
                    <a:pt x="2489" y="724"/>
                    <a:pt x="2486" y="716"/>
                    <a:pt x="2482" y="709"/>
                  </a:cubicBezTo>
                  <a:cubicBezTo>
                    <a:pt x="2480" y="705"/>
                    <a:pt x="2475" y="704"/>
                    <a:pt x="2471" y="706"/>
                  </a:cubicBezTo>
                  <a:cubicBezTo>
                    <a:pt x="2467" y="708"/>
                    <a:pt x="2466" y="713"/>
                    <a:pt x="2468" y="717"/>
                  </a:cubicBezTo>
                  <a:close/>
                  <a:moveTo>
                    <a:pt x="2406" y="610"/>
                  </a:moveTo>
                  <a:cubicBezTo>
                    <a:pt x="2410" y="617"/>
                    <a:pt x="2414" y="623"/>
                    <a:pt x="2419" y="630"/>
                  </a:cubicBezTo>
                  <a:cubicBezTo>
                    <a:pt x="2421" y="634"/>
                    <a:pt x="2426" y="635"/>
                    <a:pt x="2430" y="633"/>
                  </a:cubicBezTo>
                  <a:cubicBezTo>
                    <a:pt x="2433" y="630"/>
                    <a:pt x="2434" y="625"/>
                    <a:pt x="2432" y="622"/>
                  </a:cubicBezTo>
                  <a:cubicBezTo>
                    <a:pt x="2428" y="615"/>
                    <a:pt x="2424" y="608"/>
                    <a:pt x="2419" y="601"/>
                  </a:cubicBezTo>
                  <a:cubicBezTo>
                    <a:pt x="2417" y="598"/>
                    <a:pt x="2412" y="597"/>
                    <a:pt x="2408" y="599"/>
                  </a:cubicBezTo>
                  <a:cubicBezTo>
                    <a:pt x="2404" y="601"/>
                    <a:pt x="2403" y="606"/>
                    <a:pt x="2406" y="610"/>
                  </a:cubicBezTo>
                  <a:close/>
                  <a:moveTo>
                    <a:pt x="2334" y="510"/>
                  </a:moveTo>
                  <a:cubicBezTo>
                    <a:pt x="2339" y="516"/>
                    <a:pt x="2344" y="522"/>
                    <a:pt x="2349" y="528"/>
                  </a:cubicBezTo>
                  <a:cubicBezTo>
                    <a:pt x="2351" y="532"/>
                    <a:pt x="2356" y="533"/>
                    <a:pt x="2360" y="530"/>
                  </a:cubicBezTo>
                  <a:cubicBezTo>
                    <a:pt x="2363" y="527"/>
                    <a:pt x="2364" y="522"/>
                    <a:pt x="2361" y="519"/>
                  </a:cubicBezTo>
                  <a:cubicBezTo>
                    <a:pt x="2356" y="512"/>
                    <a:pt x="2351" y="506"/>
                    <a:pt x="2346" y="500"/>
                  </a:cubicBezTo>
                  <a:cubicBezTo>
                    <a:pt x="2344" y="496"/>
                    <a:pt x="2339" y="496"/>
                    <a:pt x="2335" y="498"/>
                  </a:cubicBezTo>
                  <a:cubicBezTo>
                    <a:pt x="2332" y="501"/>
                    <a:pt x="2331" y="506"/>
                    <a:pt x="2334" y="510"/>
                  </a:cubicBezTo>
                  <a:close/>
                  <a:moveTo>
                    <a:pt x="2253" y="416"/>
                  </a:moveTo>
                  <a:cubicBezTo>
                    <a:pt x="2258" y="422"/>
                    <a:pt x="2264" y="428"/>
                    <a:pt x="2269" y="434"/>
                  </a:cubicBezTo>
                  <a:cubicBezTo>
                    <a:pt x="2272" y="437"/>
                    <a:pt x="2277" y="437"/>
                    <a:pt x="2280" y="434"/>
                  </a:cubicBezTo>
                  <a:cubicBezTo>
                    <a:pt x="2284" y="431"/>
                    <a:pt x="2284" y="426"/>
                    <a:pt x="2281" y="423"/>
                  </a:cubicBezTo>
                  <a:cubicBezTo>
                    <a:pt x="2275" y="417"/>
                    <a:pt x="2270" y="411"/>
                    <a:pt x="2264" y="405"/>
                  </a:cubicBezTo>
                  <a:cubicBezTo>
                    <a:pt x="2261" y="402"/>
                    <a:pt x="2256" y="402"/>
                    <a:pt x="2253" y="405"/>
                  </a:cubicBezTo>
                  <a:cubicBezTo>
                    <a:pt x="2250" y="408"/>
                    <a:pt x="2250" y="413"/>
                    <a:pt x="2253" y="416"/>
                  </a:cubicBezTo>
                  <a:close/>
                  <a:moveTo>
                    <a:pt x="2163" y="331"/>
                  </a:moveTo>
                  <a:cubicBezTo>
                    <a:pt x="2169" y="336"/>
                    <a:pt x="2175" y="342"/>
                    <a:pt x="2181" y="347"/>
                  </a:cubicBezTo>
                  <a:cubicBezTo>
                    <a:pt x="2184" y="350"/>
                    <a:pt x="2190" y="350"/>
                    <a:pt x="2192" y="346"/>
                  </a:cubicBezTo>
                  <a:cubicBezTo>
                    <a:pt x="2195" y="343"/>
                    <a:pt x="2195" y="338"/>
                    <a:pt x="2192" y="335"/>
                  </a:cubicBezTo>
                  <a:cubicBezTo>
                    <a:pt x="2186" y="330"/>
                    <a:pt x="2180" y="324"/>
                    <a:pt x="2174" y="319"/>
                  </a:cubicBezTo>
                  <a:cubicBezTo>
                    <a:pt x="2170" y="316"/>
                    <a:pt x="2165" y="317"/>
                    <a:pt x="2162" y="320"/>
                  </a:cubicBezTo>
                  <a:cubicBezTo>
                    <a:pt x="2160" y="323"/>
                    <a:pt x="2160" y="328"/>
                    <a:pt x="2163" y="331"/>
                  </a:cubicBezTo>
                  <a:close/>
                  <a:moveTo>
                    <a:pt x="2066" y="255"/>
                  </a:moveTo>
                  <a:cubicBezTo>
                    <a:pt x="2073" y="260"/>
                    <a:pt x="2079" y="264"/>
                    <a:pt x="2085" y="269"/>
                  </a:cubicBezTo>
                  <a:cubicBezTo>
                    <a:pt x="2089" y="272"/>
                    <a:pt x="2094" y="271"/>
                    <a:pt x="2097" y="267"/>
                  </a:cubicBezTo>
                  <a:cubicBezTo>
                    <a:pt x="2099" y="264"/>
                    <a:pt x="2098" y="259"/>
                    <a:pt x="2095" y="256"/>
                  </a:cubicBezTo>
                  <a:cubicBezTo>
                    <a:pt x="2088" y="251"/>
                    <a:pt x="2082" y="247"/>
                    <a:pt x="2075" y="242"/>
                  </a:cubicBezTo>
                  <a:cubicBezTo>
                    <a:pt x="2072" y="239"/>
                    <a:pt x="2067" y="240"/>
                    <a:pt x="2064" y="244"/>
                  </a:cubicBezTo>
                  <a:cubicBezTo>
                    <a:pt x="2062" y="247"/>
                    <a:pt x="2062" y="252"/>
                    <a:pt x="2066" y="255"/>
                  </a:cubicBezTo>
                  <a:close/>
                  <a:moveTo>
                    <a:pt x="1962" y="188"/>
                  </a:moveTo>
                  <a:cubicBezTo>
                    <a:pt x="1969" y="192"/>
                    <a:pt x="1976" y="196"/>
                    <a:pt x="1983" y="200"/>
                  </a:cubicBezTo>
                  <a:cubicBezTo>
                    <a:pt x="1986" y="203"/>
                    <a:pt x="1991" y="201"/>
                    <a:pt x="1994" y="198"/>
                  </a:cubicBezTo>
                  <a:cubicBezTo>
                    <a:pt x="1996" y="194"/>
                    <a:pt x="1995" y="189"/>
                    <a:pt x="1991" y="187"/>
                  </a:cubicBezTo>
                  <a:cubicBezTo>
                    <a:pt x="1984" y="182"/>
                    <a:pt x="1977" y="178"/>
                    <a:pt x="1970" y="174"/>
                  </a:cubicBezTo>
                  <a:cubicBezTo>
                    <a:pt x="1966" y="172"/>
                    <a:pt x="1961" y="173"/>
                    <a:pt x="1959" y="177"/>
                  </a:cubicBezTo>
                  <a:cubicBezTo>
                    <a:pt x="1957" y="181"/>
                    <a:pt x="1958" y="186"/>
                    <a:pt x="1962" y="188"/>
                  </a:cubicBezTo>
                  <a:close/>
                  <a:moveTo>
                    <a:pt x="1852" y="132"/>
                  </a:moveTo>
                  <a:cubicBezTo>
                    <a:pt x="1859" y="135"/>
                    <a:pt x="1866" y="138"/>
                    <a:pt x="1874" y="142"/>
                  </a:cubicBezTo>
                  <a:cubicBezTo>
                    <a:pt x="1878" y="144"/>
                    <a:pt x="1882" y="142"/>
                    <a:pt x="1884" y="138"/>
                  </a:cubicBezTo>
                  <a:cubicBezTo>
                    <a:pt x="1886" y="134"/>
                    <a:pt x="1885" y="129"/>
                    <a:pt x="1881" y="127"/>
                  </a:cubicBezTo>
                  <a:cubicBezTo>
                    <a:pt x="1873" y="124"/>
                    <a:pt x="1866" y="120"/>
                    <a:pt x="1859" y="117"/>
                  </a:cubicBezTo>
                  <a:cubicBezTo>
                    <a:pt x="1855" y="115"/>
                    <a:pt x="1850" y="117"/>
                    <a:pt x="1848" y="121"/>
                  </a:cubicBezTo>
                  <a:cubicBezTo>
                    <a:pt x="1846" y="125"/>
                    <a:pt x="1848" y="130"/>
                    <a:pt x="1852" y="132"/>
                  </a:cubicBezTo>
                  <a:close/>
                  <a:moveTo>
                    <a:pt x="1737" y="86"/>
                  </a:moveTo>
                  <a:cubicBezTo>
                    <a:pt x="1745" y="88"/>
                    <a:pt x="1752" y="91"/>
                    <a:pt x="1760" y="94"/>
                  </a:cubicBezTo>
                  <a:cubicBezTo>
                    <a:pt x="1764" y="95"/>
                    <a:pt x="1768" y="93"/>
                    <a:pt x="1770" y="89"/>
                  </a:cubicBezTo>
                  <a:cubicBezTo>
                    <a:pt x="1771" y="85"/>
                    <a:pt x="1769" y="80"/>
                    <a:pt x="1765" y="79"/>
                  </a:cubicBezTo>
                  <a:cubicBezTo>
                    <a:pt x="1758" y="76"/>
                    <a:pt x="1750" y="73"/>
                    <a:pt x="1742" y="71"/>
                  </a:cubicBezTo>
                  <a:cubicBezTo>
                    <a:pt x="1738" y="69"/>
                    <a:pt x="1734" y="71"/>
                    <a:pt x="1732" y="76"/>
                  </a:cubicBezTo>
                  <a:cubicBezTo>
                    <a:pt x="1731" y="80"/>
                    <a:pt x="1733" y="84"/>
                    <a:pt x="1737" y="86"/>
                  </a:cubicBezTo>
                  <a:close/>
                  <a:moveTo>
                    <a:pt x="1618" y="51"/>
                  </a:moveTo>
                  <a:cubicBezTo>
                    <a:pt x="1626" y="53"/>
                    <a:pt x="1634" y="55"/>
                    <a:pt x="1642" y="57"/>
                  </a:cubicBezTo>
                  <a:cubicBezTo>
                    <a:pt x="1646" y="58"/>
                    <a:pt x="1650" y="56"/>
                    <a:pt x="1651" y="51"/>
                  </a:cubicBezTo>
                  <a:cubicBezTo>
                    <a:pt x="1652" y="47"/>
                    <a:pt x="1650" y="43"/>
                    <a:pt x="1646" y="41"/>
                  </a:cubicBezTo>
                  <a:cubicBezTo>
                    <a:pt x="1638" y="39"/>
                    <a:pt x="1630" y="37"/>
                    <a:pt x="1622" y="36"/>
                  </a:cubicBezTo>
                  <a:cubicBezTo>
                    <a:pt x="1618" y="35"/>
                    <a:pt x="1614" y="37"/>
                    <a:pt x="1612" y="42"/>
                  </a:cubicBezTo>
                  <a:cubicBezTo>
                    <a:pt x="1611" y="46"/>
                    <a:pt x="1614" y="50"/>
                    <a:pt x="1618" y="51"/>
                  </a:cubicBezTo>
                  <a:close/>
                  <a:moveTo>
                    <a:pt x="1497" y="28"/>
                  </a:moveTo>
                  <a:cubicBezTo>
                    <a:pt x="1505" y="29"/>
                    <a:pt x="1513" y="30"/>
                    <a:pt x="1521" y="32"/>
                  </a:cubicBezTo>
                  <a:cubicBezTo>
                    <a:pt x="1525" y="32"/>
                    <a:pt x="1529" y="29"/>
                    <a:pt x="1530" y="25"/>
                  </a:cubicBezTo>
                  <a:cubicBezTo>
                    <a:pt x="1531" y="21"/>
                    <a:pt x="1528" y="17"/>
                    <a:pt x="1523" y="16"/>
                  </a:cubicBezTo>
                  <a:cubicBezTo>
                    <a:pt x="1515" y="15"/>
                    <a:pt x="1507" y="13"/>
                    <a:pt x="1499" y="12"/>
                  </a:cubicBezTo>
                  <a:cubicBezTo>
                    <a:pt x="1495" y="12"/>
                    <a:pt x="1491" y="15"/>
                    <a:pt x="1490" y="19"/>
                  </a:cubicBezTo>
                  <a:cubicBezTo>
                    <a:pt x="1490" y="23"/>
                    <a:pt x="1493" y="28"/>
                    <a:pt x="1497" y="28"/>
                  </a:cubicBezTo>
                  <a:close/>
                  <a:moveTo>
                    <a:pt x="1374" y="17"/>
                  </a:moveTo>
                  <a:cubicBezTo>
                    <a:pt x="1382" y="17"/>
                    <a:pt x="1390" y="18"/>
                    <a:pt x="1398" y="18"/>
                  </a:cubicBezTo>
                  <a:cubicBezTo>
                    <a:pt x="1402" y="18"/>
                    <a:pt x="1406" y="15"/>
                    <a:pt x="1406" y="11"/>
                  </a:cubicBezTo>
                  <a:cubicBezTo>
                    <a:pt x="1407" y="6"/>
                    <a:pt x="1403" y="2"/>
                    <a:pt x="1399" y="2"/>
                  </a:cubicBezTo>
                  <a:cubicBezTo>
                    <a:pt x="1391" y="2"/>
                    <a:pt x="1383" y="1"/>
                    <a:pt x="1375" y="1"/>
                  </a:cubicBezTo>
                  <a:cubicBezTo>
                    <a:pt x="1370" y="1"/>
                    <a:pt x="1367" y="4"/>
                    <a:pt x="1366" y="8"/>
                  </a:cubicBezTo>
                  <a:cubicBezTo>
                    <a:pt x="1366" y="13"/>
                    <a:pt x="1370" y="17"/>
                    <a:pt x="1374" y="17"/>
                  </a:cubicBezTo>
                  <a:close/>
                  <a:moveTo>
                    <a:pt x="1250" y="17"/>
                  </a:moveTo>
                  <a:cubicBezTo>
                    <a:pt x="1258" y="17"/>
                    <a:pt x="1266" y="16"/>
                    <a:pt x="1274" y="16"/>
                  </a:cubicBezTo>
                  <a:cubicBezTo>
                    <a:pt x="1279" y="16"/>
                    <a:pt x="1282" y="12"/>
                    <a:pt x="1282" y="8"/>
                  </a:cubicBezTo>
                  <a:cubicBezTo>
                    <a:pt x="1282" y="3"/>
                    <a:pt x="1278" y="0"/>
                    <a:pt x="1274" y="0"/>
                  </a:cubicBezTo>
                  <a:cubicBezTo>
                    <a:pt x="1266" y="0"/>
                    <a:pt x="1258" y="1"/>
                    <a:pt x="1250" y="1"/>
                  </a:cubicBezTo>
                  <a:cubicBezTo>
                    <a:pt x="1245" y="1"/>
                    <a:pt x="1242" y="5"/>
                    <a:pt x="1242" y="9"/>
                  </a:cubicBezTo>
                  <a:cubicBezTo>
                    <a:pt x="1242" y="14"/>
                    <a:pt x="1246" y="17"/>
                    <a:pt x="1250" y="17"/>
                  </a:cubicBezTo>
                  <a:close/>
                  <a:moveTo>
                    <a:pt x="1127" y="29"/>
                  </a:moveTo>
                  <a:cubicBezTo>
                    <a:pt x="1135" y="28"/>
                    <a:pt x="1143" y="27"/>
                    <a:pt x="1151" y="26"/>
                  </a:cubicBezTo>
                  <a:cubicBezTo>
                    <a:pt x="1156" y="25"/>
                    <a:pt x="1159" y="21"/>
                    <a:pt x="1158" y="17"/>
                  </a:cubicBezTo>
                  <a:cubicBezTo>
                    <a:pt x="1158" y="12"/>
                    <a:pt x="1154" y="9"/>
                    <a:pt x="1149" y="10"/>
                  </a:cubicBezTo>
                  <a:cubicBezTo>
                    <a:pt x="1141" y="11"/>
                    <a:pt x="1133" y="12"/>
                    <a:pt x="1125" y="13"/>
                  </a:cubicBezTo>
                  <a:cubicBezTo>
                    <a:pt x="1121" y="14"/>
                    <a:pt x="1118" y="18"/>
                    <a:pt x="1118" y="22"/>
                  </a:cubicBezTo>
                  <a:cubicBezTo>
                    <a:pt x="1119" y="26"/>
                    <a:pt x="1123" y="29"/>
                    <a:pt x="1127" y="29"/>
                  </a:cubicBezTo>
                  <a:close/>
                  <a:moveTo>
                    <a:pt x="1006" y="52"/>
                  </a:moveTo>
                  <a:cubicBezTo>
                    <a:pt x="1014" y="50"/>
                    <a:pt x="1022" y="48"/>
                    <a:pt x="1029" y="47"/>
                  </a:cubicBezTo>
                  <a:cubicBezTo>
                    <a:pt x="1034" y="46"/>
                    <a:pt x="1037" y="41"/>
                    <a:pt x="1036" y="37"/>
                  </a:cubicBezTo>
                  <a:cubicBezTo>
                    <a:pt x="1035" y="33"/>
                    <a:pt x="1030" y="30"/>
                    <a:pt x="1026" y="31"/>
                  </a:cubicBezTo>
                  <a:cubicBezTo>
                    <a:pt x="1018" y="33"/>
                    <a:pt x="1010" y="35"/>
                    <a:pt x="1002" y="37"/>
                  </a:cubicBezTo>
                  <a:cubicBezTo>
                    <a:pt x="998" y="38"/>
                    <a:pt x="995" y="42"/>
                    <a:pt x="997" y="46"/>
                  </a:cubicBezTo>
                  <a:cubicBezTo>
                    <a:pt x="998" y="51"/>
                    <a:pt x="1002" y="53"/>
                    <a:pt x="1006" y="52"/>
                  </a:cubicBezTo>
                  <a:close/>
                  <a:moveTo>
                    <a:pt x="888" y="87"/>
                  </a:moveTo>
                  <a:cubicBezTo>
                    <a:pt x="895" y="85"/>
                    <a:pt x="903" y="82"/>
                    <a:pt x="910" y="79"/>
                  </a:cubicBezTo>
                  <a:cubicBezTo>
                    <a:pt x="915" y="78"/>
                    <a:pt x="917" y="74"/>
                    <a:pt x="915" y="69"/>
                  </a:cubicBezTo>
                  <a:cubicBezTo>
                    <a:pt x="914" y="65"/>
                    <a:pt x="910" y="63"/>
                    <a:pt x="905" y="64"/>
                  </a:cubicBezTo>
                  <a:cubicBezTo>
                    <a:pt x="898" y="67"/>
                    <a:pt x="890" y="69"/>
                    <a:pt x="882" y="72"/>
                  </a:cubicBezTo>
                  <a:cubicBezTo>
                    <a:pt x="878" y="73"/>
                    <a:pt x="876" y="78"/>
                    <a:pt x="878" y="82"/>
                  </a:cubicBezTo>
                  <a:cubicBezTo>
                    <a:pt x="879" y="86"/>
                    <a:pt x="884" y="89"/>
                    <a:pt x="888" y="87"/>
                  </a:cubicBezTo>
                  <a:close/>
                  <a:moveTo>
                    <a:pt x="773" y="133"/>
                  </a:moveTo>
                  <a:cubicBezTo>
                    <a:pt x="780" y="130"/>
                    <a:pt x="788" y="127"/>
                    <a:pt x="795" y="123"/>
                  </a:cubicBezTo>
                  <a:cubicBezTo>
                    <a:pt x="799" y="122"/>
                    <a:pt x="801" y="117"/>
                    <a:pt x="799" y="113"/>
                  </a:cubicBezTo>
                  <a:cubicBezTo>
                    <a:pt x="797" y="109"/>
                    <a:pt x="793" y="107"/>
                    <a:pt x="789" y="109"/>
                  </a:cubicBezTo>
                  <a:cubicBezTo>
                    <a:pt x="781" y="112"/>
                    <a:pt x="774" y="115"/>
                    <a:pt x="767" y="119"/>
                  </a:cubicBezTo>
                  <a:cubicBezTo>
                    <a:pt x="763" y="120"/>
                    <a:pt x="761" y="125"/>
                    <a:pt x="763" y="129"/>
                  </a:cubicBezTo>
                  <a:cubicBezTo>
                    <a:pt x="764" y="133"/>
                    <a:pt x="769" y="135"/>
                    <a:pt x="773" y="133"/>
                  </a:cubicBezTo>
                  <a:close/>
                  <a:moveTo>
                    <a:pt x="664" y="190"/>
                  </a:moveTo>
                  <a:cubicBezTo>
                    <a:pt x="671" y="186"/>
                    <a:pt x="677" y="182"/>
                    <a:pt x="684" y="178"/>
                  </a:cubicBezTo>
                  <a:cubicBezTo>
                    <a:pt x="688" y="176"/>
                    <a:pt x="690" y="171"/>
                    <a:pt x="688" y="167"/>
                  </a:cubicBezTo>
                  <a:cubicBezTo>
                    <a:pt x="685" y="163"/>
                    <a:pt x="680" y="162"/>
                    <a:pt x="677" y="164"/>
                  </a:cubicBezTo>
                  <a:cubicBezTo>
                    <a:pt x="670" y="168"/>
                    <a:pt x="663" y="172"/>
                    <a:pt x="656" y="176"/>
                  </a:cubicBezTo>
                  <a:cubicBezTo>
                    <a:pt x="652" y="178"/>
                    <a:pt x="651" y="183"/>
                    <a:pt x="653" y="187"/>
                  </a:cubicBezTo>
                  <a:cubicBezTo>
                    <a:pt x="655" y="191"/>
                    <a:pt x="660" y="192"/>
                    <a:pt x="664" y="190"/>
                  </a:cubicBezTo>
                  <a:close/>
                  <a:moveTo>
                    <a:pt x="560" y="257"/>
                  </a:moveTo>
                  <a:cubicBezTo>
                    <a:pt x="566" y="252"/>
                    <a:pt x="573" y="248"/>
                    <a:pt x="579" y="243"/>
                  </a:cubicBezTo>
                  <a:cubicBezTo>
                    <a:pt x="583" y="241"/>
                    <a:pt x="584" y="236"/>
                    <a:pt x="582" y="232"/>
                  </a:cubicBezTo>
                  <a:cubicBezTo>
                    <a:pt x="579" y="228"/>
                    <a:pt x="574" y="228"/>
                    <a:pt x="570" y="230"/>
                  </a:cubicBezTo>
                  <a:cubicBezTo>
                    <a:pt x="564" y="235"/>
                    <a:pt x="557" y="239"/>
                    <a:pt x="551" y="244"/>
                  </a:cubicBezTo>
                  <a:cubicBezTo>
                    <a:pt x="547" y="246"/>
                    <a:pt x="546" y="251"/>
                    <a:pt x="549" y="255"/>
                  </a:cubicBezTo>
                  <a:cubicBezTo>
                    <a:pt x="551" y="259"/>
                    <a:pt x="556" y="259"/>
                    <a:pt x="560" y="257"/>
                  </a:cubicBezTo>
                  <a:close/>
                  <a:moveTo>
                    <a:pt x="463" y="333"/>
                  </a:moveTo>
                  <a:cubicBezTo>
                    <a:pt x="469" y="328"/>
                    <a:pt x="475" y="323"/>
                    <a:pt x="481" y="318"/>
                  </a:cubicBezTo>
                  <a:cubicBezTo>
                    <a:pt x="485" y="315"/>
                    <a:pt x="485" y="310"/>
                    <a:pt x="482" y="307"/>
                  </a:cubicBezTo>
                  <a:cubicBezTo>
                    <a:pt x="479" y="303"/>
                    <a:pt x="474" y="303"/>
                    <a:pt x="471" y="306"/>
                  </a:cubicBezTo>
                  <a:cubicBezTo>
                    <a:pt x="465" y="311"/>
                    <a:pt x="459" y="316"/>
                    <a:pt x="452" y="321"/>
                  </a:cubicBezTo>
                  <a:cubicBezTo>
                    <a:pt x="449" y="324"/>
                    <a:pt x="449" y="329"/>
                    <a:pt x="452" y="333"/>
                  </a:cubicBezTo>
                  <a:cubicBezTo>
                    <a:pt x="455" y="336"/>
                    <a:pt x="460" y="336"/>
                    <a:pt x="463" y="333"/>
                  </a:cubicBezTo>
                  <a:close/>
                  <a:moveTo>
                    <a:pt x="374" y="419"/>
                  </a:moveTo>
                  <a:cubicBezTo>
                    <a:pt x="379" y="413"/>
                    <a:pt x="385" y="407"/>
                    <a:pt x="390" y="402"/>
                  </a:cubicBezTo>
                  <a:cubicBezTo>
                    <a:pt x="393" y="398"/>
                    <a:pt x="393" y="393"/>
                    <a:pt x="390" y="390"/>
                  </a:cubicBezTo>
                  <a:cubicBezTo>
                    <a:pt x="387" y="387"/>
                    <a:pt x="382" y="387"/>
                    <a:pt x="379" y="390"/>
                  </a:cubicBezTo>
                  <a:cubicBezTo>
                    <a:pt x="373" y="396"/>
                    <a:pt x="368" y="402"/>
                    <a:pt x="362" y="408"/>
                  </a:cubicBezTo>
                  <a:cubicBezTo>
                    <a:pt x="359" y="411"/>
                    <a:pt x="359" y="416"/>
                    <a:pt x="362" y="419"/>
                  </a:cubicBezTo>
                  <a:cubicBezTo>
                    <a:pt x="366" y="422"/>
                    <a:pt x="371" y="422"/>
                    <a:pt x="374" y="419"/>
                  </a:cubicBezTo>
                  <a:close/>
                  <a:moveTo>
                    <a:pt x="293" y="512"/>
                  </a:moveTo>
                  <a:cubicBezTo>
                    <a:pt x="298" y="506"/>
                    <a:pt x="303" y="500"/>
                    <a:pt x="308" y="494"/>
                  </a:cubicBezTo>
                  <a:cubicBezTo>
                    <a:pt x="310" y="490"/>
                    <a:pt x="310" y="485"/>
                    <a:pt x="307" y="482"/>
                  </a:cubicBezTo>
                  <a:cubicBezTo>
                    <a:pt x="303" y="480"/>
                    <a:pt x="298" y="480"/>
                    <a:pt x="295" y="483"/>
                  </a:cubicBezTo>
                  <a:cubicBezTo>
                    <a:pt x="290" y="490"/>
                    <a:pt x="285" y="496"/>
                    <a:pt x="280" y="502"/>
                  </a:cubicBezTo>
                  <a:cubicBezTo>
                    <a:pt x="277" y="506"/>
                    <a:pt x="278" y="511"/>
                    <a:pt x="282" y="514"/>
                  </a:cubicBezTo>
                  <a:cubicBezTo>
                    <a:pt x="285" y="516"/>
                    <a:pt x="290" y="516"/>
                    <a:pt x="293" y="512"/>
                  </a:cubicBezTo>
                  <a:close/>
                  <a:moveTo>
                    <a:pt x="221" y="613"/>
                  </a:moveTo>
                  <a:cubicBezTo>
                    <a:pt x="225" y="606"/>
                    <a:pt x="230" y="600"/>
                    <a:pt x="234" y="593"/>
                  </a:cubicBezTo>
                  <a:cubicBezTo>
                    <a:pt x="237" y="589"/>
                    <a:pt x="236" y="584"/>
                    <a:pt x="232" y="582"/>
                  </a:cubicBezTo>
                  <a:cubicBezTo>
                    <a:pt x="228" y="579"/>
                    <a:pt x="223" y="580"/>
                    <a:pt x="221" y="584"/>
                  </a:cubicBezTo>
                  <a:cubicBezTo>
                    <a:pt x="216" y="591"/>
                    <a:pt x="212" y="598"/>
                    <a:pt x="208" y="604"/>
                  </a:cubicBezTo>
                  <a:cubicBezTo>
                    <a:pt x="205" y="608"/>
                    <a:pt x="206" y="613"/>
                    <a:pt x="210" y="615"/>
                  </a:cubicBezTo>
                  <a:cubicBezTo>
                    <a:pt x="214" y="618"/>
                    <a:pt x="219" y="617"/>
                    <a:pt x="221" y="613"/>
                  </a:cubicBezTo>
                  <a:close/>
                  <a:moveTo>
                    <a:pt x="159" y="720"/>
                  </a:moveTo>
                  <a:cubicBezTo>
                    <a:pt x="163" y="713"/>
                    <a:pt x="167" y="706"/>
                    <a:pt x="170" y="699"/>
                  </a:cubicBezTo>
                  <a:cubicBezTo>
                    <a:pt x="173" y="695"/>
                    <a:pt x="171" y="690"/>
                    <a:pt x="167" y="688"/>
                  </a:cubicBezTo>
                  <a:cubicBezTo>
                    <a:pt x="163" y="686"/>
                    <a:pt x="158" y="687"/>
                    <a:pt x="156" y="691"/>
                  </a:cubicBezTo>
                  <a:cubicBezTo>
                    <a:pt x="152" y="698"/>
                    <a:pt x="149" y="706"/>
                    <a:pt x="145" y="713"/>
                  </a:cubicBezTo>
                  <a:cubicBezTo>
                    <a:pt x="143" y="717"/>
                    <a:pt x="145" y="722"/>
                    <a:pt x="148" y="724"/>
                  </a:cubicBezTo>
                  <a:cubicBezTo>
                    <a:pt x="152" y="726"/>
                    <a:pt x="157" y="724"/>
                    <a:pt x="159" y="720"/>
                  </a:cubicBezTo>
                  <a:close/>
                  <a:moveTo>
                    <a:pt x="108" y="833"/>
                  </a:moveTo>
                  <a:cubicBezTo>
                    <a:pt x="111" y="825"/>
                    <a:pt x="114" y="818"/>
                    <a:pt x="117" y="810"/>
                  </a:cubicBezTo>
                  <a:cubicBezTo>
                    <a:pt x="119" y="806"/>
                    <a:pt x="117" y="802"/>
                    <a:pt x="113" y="800"/>
                  </a:cubicBezTo>
                  <a:cubicBezTo>
                    <a:pt x="109" y="798"/>
                    <a:pt x="104" y="800"/>
                    <a:pt x="102" y="804"/>
                  </a:cubicBezTo>
                  <a:cubicBezTo>
                    <a:pt x="99" y="812"/>
                    <a:pt x="96" y="819"/>
                    <a:pt x="93" y="827"/>
                  </a:cubicBezTo>
                  <a:cubicBezTo>
                    <a:pt x="91" y="831"/>
                    <a:pt x="93" y="835"/>
                    <a:pt x="98" y="837"/>
                  </a:cubicBezTo>
                  <a:cubicBezTo>
                    <a:pt x="102" y="839"/>
                    <a:pt x="106" y="837"/>
                    <a:pt x="108" y="833"/>
                  </a:cubicBezTo>
                  <a:close/>
                  <a:moveTo>
                    <a:pt x="68" y="950"/>
                  </a:moveTo>
                  <a:cubicBezTo>
                    <a:pt x="70" y="942"/>
                    <a:pt x="72" y="934"/>
                    <a:pt x="75" y="927"/>
                  </a:cubicBezTo>
                  <a:cubicBezTo>
                    <a:pt x="76" y="922"/>
                    <a:pt x="73" y="918"/>
                    <a:pt x="69" y="917"/>
                  </a:cubicBezTo>
                  <a:cubicBezTo>
                    <a:pt x="65" y="915"/>
                    <a:pt x="61" y="918"/>
                    <a:pt x="59" y="922"/>
                  </a:cubicBezTo>
                  <a:cubicBezTo>
                    <a:pt x="57" y="930"/>
                    <a:pt x="55" y="937"/>
                    <a:pt x="52" y="945"/>
                  </a:cubicBezTo>
                  <a:cubicBezTo>
                    <a:pt x="51" y="949"/>
                    <a:pt x="53" y="954"/>
                    <a:pt x="58" y="955"/>
                  </a:cubicBezTo>
                  <a:cubicBezTo>
                    <a:pt x="62" y="956"/>
                    <a:pt x="66" y="954"/>
                    <a:pt x="68" y="950"/>
                  </a:cubicBezTo>
                  <a:close/>
                  <a:moveTo>
                    <a:pt x="39" y="1070"/>
                  </a:moveTo>
                  <a:cubicBezTo>
                    <a:pt x="40" y="1062"/>
                    <a:pt x="42" y="1054"/>
                    <a:pt x="43" y="1046"/>
                  </a:cubicBezTo>
                  <a:cubicBezTo>
                    <a:pt x="44" y="1042"/>
                    <a:pt x="42" y="1038"/>
                    <a:pt x="37" y="1037"/>
                  </a:cubicBezTo>
                  <a:cubicBezTo>
                    <a:pt x="33" y="1036"/>
                    <a:pt x="29" y="1039"/>
                    <a:pt x="28" y="1043"/>
                  </a:cubicBezTo>
                  <a:cubicBezTo>
                    <a:pt x="26" y="1051"/>
                    <a:pt x="25" y="1059"/>
                    <a:pt x="23" y="1067"/>
                  </a:cubicBezTo>
                  <a:cubicBezTo>
                    <a:pt x="22" y="1071"/>
                    <a:pt x="25" y="1075"/>
                    <a:pt x="29" y="1076"/>
                  </a:cubicBezTo>
                  <a:cubicBezTo>
                    <a:pt x="34" y="1077"/>
                    <a:pt x="38" y="1074"/>
                    <a:pt x="39" y="1070"/>
                  </a:cubicBezTo>
                  <a:close/>
                  <a:moveTo>
                    <a:pt x="21" y="1192"/>
                  </a:moveTo>
                  <a:cubicBezTo>
                    <a:pt x="22" y="1184"/>
                    <a:pt x="23" y="1176"/>
                    <a:pt x="24" y="1168"/>
                  </a:cubicBezTo>
                  <a:cubicBezTo>
                    <a:pt x="24" y="1164"/>
                    <a:pt x="21" y="1160"/>
                    <a:pt x="17" y="1159"/>
                  </a:cubicBezTo>
                  <a:cubicBezTo>
                    <a:pt x="12" y="1159"/>
                    <a:pt x="8" y="1162"/>
                    <a:pt x="8" y="1166"/>
                  </a:cubicBezTo>
                  <a:cubicBezTo>
                    <a:pt x="7" y="1174"/>
                    <a:pt x="6" y="1182"/>
                    <a:pt x="6" y="1191"/>
                  </a:cubicBezTo>
                  <a:cubicBezTo>
                    <a:pt x="5" y="1195"/>
                    <a:pt x="8" y="1199"/>
                    <a:pt x="13" y="1199"/>
                  </a:cubicBezTo>
                  <a:cubicBezTo>
                    <a:pt x="17" y="1200"/>
                    <a:pt x="21" y="1196"/>
                    <a:pt x="21" y="1192"/>
                  </a:cubicBezTo>
                  <a:close/>
                  <a:moveTo>
                    <a:pt x="16" y="1315"/>
                  </a:moveTo>
                  <a:cubicBezTo>
                    <a:pt x="16" y="1315"/>
                    <a:pt x="16" y="1314"/>
                    <a:pt x="16" y="1314"/>
                  </a:cubicBezTo>
                  <a:cubicBezTo>
                    <a:pt x="16" y="1306"/>
                    <a:pt x="16" y="1299"/>
                    <a:pt x="16" y="1291"/>
                  </a:cubicBezTo>
                  <a:cubicBezTo>
                    <a:pt x="16" y="1287"/>
                    <a:pt x="13" y="1283"/>
                    <a:pt x="8" y="1283"/>
                  </a:cubicBezTo>
                  <a:cubicBezTo>
                    <a:pt x="4" y="1283"/>
                    <a:pt x="0" y="1287"/>
                    <a:pt x="0" y="1291"/>
                  </a:cubicBezTo>
                  <a:cubicBezTo>
                    <a:pt x="0" y="1299"/>
                    <a:pt x="0" y="1306"/>
                    <a:pt x="0" y="1314"/>
                  </a:cubicBezTo>
                  <a:cubicBezTo>
                    <a:pt x="0" y="1314"/>
                    <a:pt x="0" y="1315"/>
                    <a:pt x="0" y="1315"/>
                  </a:cubicBezTo>
                  <a:cubicBezTo>
                    <a:pt x="0" y="1320"/>
                    <a:pt x="3" y="1323"/>
                    <a:pt x="8" y="1323"/>
                  </a:cubicBezTo>
                  <a:cubicBezTo>
                    <a:pt x="12" y="1323"/>
                    <a:pt x="16" y="1320"/>
                    <a:pt x="16" y="1315"/>
                  </a:cubicBezTo>
                  <a:close/>
                  <a:moveTo>
                    <a:pt x="22" y="1439"/>
                  </a:moveTo>
                  <a:cubicBezTo>
                    <a:pt x="21" y="1431"/>
                    <a:pt x="20" y="1423"/>
                    <a:pt x="20" y="1415"/>
                  </a:cubicBezTo>
                  <a:cubicBezTo>
                    <a:pt x="19" y="1411"/>
                    <a:pt x="15" y="1407"/>
                    <a:pt x="11" y="1408"/>
                  </a:cubicBezTo>
                  <a:cubicBezTo>
                    <a:pt x="7" y="1408"/>
                    <a:pt x="3" y="1412"/>
                    <a:pt x="4" y="1416"/>
                  </a:cubicBezTo>
                  <a:cubicBezTo>
                    <a:pt x="4" y="1424"/>
                    <a:pt x="5" y="1432"/>
                    <a:pt x="6" y="1440"/>
                  </a:cubicBezTo>
                  <a:cubicBezTo>
                    <a:pt x="6" y="1445"/>
                    <a:pt x="10" y="1448"/>
                    <a:pt x="14" y="1448"/>
                  </a:cubicBezTo>
                  <a:cubicBezTo>
                    <a:pt x="19" y="1447"/>
                    <a:pt x="22" y="1443"/>
                    <a:pt x="22" y="1439"/>
                  </a:cubicBezTo>
                  <a:close/>
                  <a:moveTo>
                    <a:pt x="39" y="1561"/>
                  </a:moveTo>
                  <a:cubicBezTo>
                    <a:pt x="38" y="1553"/>
                    <a:pt x="36" y="1545"/>
                    <a:pt x="35" y="1538"/>
                  </a:cubicBezTo>
                  <a:cubicBezTo>
                    <a:pt x="34" y="1533"/>
                    <a:pt x="30" y="1530"/>
                    <a:pt x="26" y="1531"/>
                  </a:cubicBezTo>
                  <a:cubicBezTo>
                    <a:pt x="21" y="1532"/>
                    <a:pt x="18" y="1536"/>
                    <a:pt x="19" y="1540"/>
                  </a:cubicBezTo>
                  <a:cubicBezTo>
                    <a:pt x="21" y="1548"/>
                    <a:pt x="22" y="1556"/>
                    <a:pt x="24" y="1564"/>
                  </a:cubicBezTo>
                  <a:cubicBezTo>
                    <a:pt x="24" y="1568"/>
                    <a:pt x="29" y="1571"/>
                    <a:pt x="33" y="1570"/>
                  </a:cubicBezTo>
                  <a:cubicBezTo>
                    <a:pt x="37" y="1570"/>
                    <a:pt x="40" y="1565"/>
                    <a:pt x="39" y="1561"/>
                  </a:cubicBezTo>
                  <a:close/>
                  <a:moveTo>
                    <a:pt x="68" y="1681"/>
                  </a:moveTo>
                  <a:cubicBezTo>
                    <a:pt x="66" y="1674"/>
                    <a:pt x="64" y="1666"/>
                    <a:pt x="62" y="1658"/>
                  </a:cubicBezTo>
                  <a:cubicBezTo>
                    <a:pt x="61" y="1654"/>
                    <a:pt x="56" y="1651"/>
                    <a:pt x="52" y="1653"/>
                  </a:cubicBezTo>
                  <a:cubicBezTo>
                    <a:pt x="48" y="1654"/>
                    <a:pt x="45" y="1658"/>
                    <a:pt x="46" y="1662"/>
                  </a:cubicBezTo>
                  <a:cubicBezTo>
                    <a:pt x="49" y="1670"/>
                    <a:pt x="51" y="1678"/>
                    <a:pt x="53" y="1686"/>
                  </a:cubicBezTo>
                  <a:cubicBezTo>
                    <a:pt x="54" y="1690"/>
                    <a:pt x="59" y="1692"/>
                    <a:pt x="63" y="1691"/>
                  </a:cubicBezTo>
                  <a:cubicBezTo>
                    <a:pt x="67" y="1690"/>
                    <a:pt x="70" y="1685"/>
                    <a:pt x="68" y="1681"/>
                  </a:cubicBezTo>
                  <a:close/>
                  <a:moveTo>
                    <a:pt x="109" y="1798"/>
                  </a:moveTo>
                  <a:cubicBezTo>
                    <a:pt x="106" y="1790"/>
                    <a:pt x="103" y="1783"/>
                    <a:pt x="100" y="1776"/>
                  </a:cubicBezTo>
                  <a:cubicBezTo>
                    <a:pt x="99" y="1771"/>
                    <a:pt x="94" y="1769"/>
                    <a:pt x="90" y="1771"/>
                  </a:cubicBezTo>
                  <a:cubicBezTo>
                    <a:pt x="86" y="1773"/>
                    <a:pt x="84" y="1777"/>
                    <a:pt x="85" y="1781"/>
                  </a:cubicBezTo>
                  <a:cubicBezTo>
                    <a:pt x="88" y="1789"/>
                    <a:pt x="91" y="1796"/>
                    <a:pt x="94" y="1804"/>
                  </a:cubicBezTo>
                  <a:cubicBezTo>
                    <a:pt x="96" y="1808"/>
                    <a:pt x="100" y="1810"/>
                    <a:pt x="104" y="1808"/>
                  </a:cubicBezTo>
                  <a:cubicBezTo>
                    <a:pt x="109" y="1807"/>
                    <a:pt x="111" y="1802"/>
                    <a:pt x="109" y="1798"/>
                  </a:cubicBezTo>
                  <a:close/>
                  <a:moveTo>
                    <a:pt x="160" y="1910"/>
                  </a:moveTo>
                  <a:cubicBezTo>
                    <a:pt x="157" y="1903"/>
                    <a:pt x="153" y="1896"/>
                    <a:pt x="150" y="1889"/>
                  </a:cubicBezTo>
                  <a:cubicBezTo>
                    <a:pt x="148" y="1885"/>
                    <a:pt x="143" y="1883"/>
                    <a:pt x="139" y="1885"/>
                  </a:cubicBezTo>
                  <a:cubicBezTo>
                    <a:pt x="135" y="1887"/>
                    <a:pt x="133" y="1892"/>
                    <a:pt x="135" y="1896"/>
                  </a:cubicBezTo>
                  <a:cubicBezTo>
                    <a:pt x="139" y="1903"/>
                    <a:pt x="142" y="1910"/>
                    <a:pt x="146" y="1917"/>
                  </a:cubicBezTo>
                  <a:cubicBezTo>
                    <a:pt x="148" y="1921"/>
                    <a:pt x="153" y="1923"/>
                    <a:pt x="157" y="1921"/>
                  </a:cubicBezTo>
                  <a:cubicBezTo>
                    <a:pt x="161" y="1919"/>
                    <a:pt x="162" y="1914"/>
                    <a:pt x="160" y="1910"/>
                  </a:cubicBezTo>
                  <a:close/>
                  <a:moveTo>
                    <a:pt x="222" y="2017"/>
                  </a:moveTo>
                  <a:cubicBezTo>
                    <a:pt x="218" y="2010"/>
                    <a:pt x="214" y="2003"/>
                    <a:pt x="209" y="1997"/>
                  </a:cubicBezTo>
                  <a:cubicBezTo>
                    <a:pt x="207" y="1993"/>
                    <a:pt x="202" y="1992"/>
                    <a:pt x="198" y="1994"/>
                  </a:cubicBezTo>
                  <a:cubicBezTo>
                    <a:pt x="195" y="1996"/>
                    <a:pt x="194" y="2001"/>
                    <a:pt x="196" y="2005"/>
                  </a:cubicBezTo>
                  <a:cubicBezTo>
                    <a:pt x="200" y="2012"/>
                    <a:pt x="204" y="2019"/>
                    <a:pt x="209" y="2026"/>
                  </a:cubicBezTo>
                  <a:cubicBezTo>
                    <a:pt x="211" y="2029"/>
                    <a:pt x="216" y="2030"/>
                    <a:pt x="220" y="2028"/>
                  </a:cubicBezTo>
                  <a:cubicBezTo>
                    <a:pt x="224" y="2026"/>
                    <a:pt x="225" y="2021"/>
                    <a:pt x="222" y="2017"/>
                  </a:cubicBezTo>
                  <a:close/>
                  <a:moveTo>
                    <a:pt x="294" y="2117"/>
                  </a:moveTo>
                  <a:cubicBezTo>
                    <a:pt x="289" y="2111"/>
                    <a:pt x="284" y="2105"/>
                    <a:pt x="279" y="2098"/>
                  </a:cubicBezTo>
                  <a:cubicBezTo>
                    <a:pt x="277" y="2095"/>
                    <a:pt x="272" y="2094"/>
                    <a:pt x="268" y="2097"/>
                  </a:cubicBezTo>
                  <a:cubicBezTo>
                    <a:pt x="265" y="2100"/>
                    <a:pt x="264" y="2105"/>
                    <a:pt x="267" y="2108"/>
                  </a:cubicBezTo>
                  <a:cubicBezTo>
                    <a:pt x="272" y="2115"/>
                    <a:pt x="276" y="2121"/>
                    <a:pt x="281" y="2127"/>
                  </a:cubicBezTo>
                  <a:cubicBezTo>
                    <a:pt x="284" y="2131"/>
                    <a:pt x="289" y="2131"/>
                    <a:pt x="293" y="2129"/>
                  </a:cubicBezTo>
                  <a:cubicBezTo>
                    <a:pt x="296" y="2126"/>
                    <a:pt x="297" y="2121"/>
                    <a:pt x="294" y="2117"/>
                  </a:cubicBezTo>
                  <a:close/>
                  <a:moveTo>
                    <a:pt x="375" y="2211"/>
                  </a:moveTo>
                  <a:cubicBezTo>
                    <a:pt x="370" y="2205"/>
                    <a:pt x="364" y="2199"/>
                    <a:pt x="359" y="2193"/>
                  </a:cubicBezTo>
                  <a:cubicBezTo>
                    <a:pt x="356" y="2190"/>
                    <a:pt x="351" y="2190"/>
                    <a:pt x="347" y="2193"/>
                  </a:cubicBezTo>
                  <a:cubicBezTo>
                    <a:pt x="344" y="2196"/>
                    <a:pt x="344" y="2201"/>
                    <a:pt x="347" y="2204"/>
                  </a:cubicBezTo>
                  <a:cubicBezTo>
                    <a:pt x="352" y="2210"/>
                    <a:pt x="358" y="2216"/>
                    <a:pt x="363" y="2222"/>
                  </a:cubicBezTo>
                  <a:cubicBezTo>
                    <a:pt x="366" y="2225"/>
                    <a:pt x="372" y="2225"/>
                    <a:pt x="375" y="2222"/>
                  </a:cubicBezTo>
                  <a:cubicBezTo>
                    <a:pt x="378" y="2219"/>
                    <a:pt x="378" y="2214"/>
                    <a:pt x="375" y="2211"/>
                  </a:cubicBezTo>
                  <a:close/>
                  <a:moveTo>
                    <a:pt x="464" y="2296"/>
                  </a:moveTo>
                  <a:cubicBezTo>
                    <a:pt x="458" y="2291"/>
                    <a:pt x="452" y="2285"/>
                    <a:pt x="447" y="2280"/>
                  </a:cubicBezTo>
                  <a:cubicBezTo>
                    <a:pt x="443" y="2277"/>
                    <a:pt x="438" y="2277"/>
                    <a:pt x="435" y="2281"/>
                  </a:cubicBezTo>
                  <a:cubicBezTo>
                    <a:pt x="432" y="2284"/>
                    <a:pt x="433" y="2289"/>
                    <a:pt x="436" y="2292"/>
                  </a:cubicBezTo>
                  <a:cubicBezTo>
                    <a:pt x="442" y="2297"/>
                    <a:pt x="448" y="2303"/>
                    <a:pt x="454" y="2308"/>
                  </a:cubicBezTo>
                  <a:cubicBezTo>
                    <a:pt x="457" y="2311"/>
                    <a:pt x="462" y="2311"/>
                    <a:pt x="465" y="2307"/>
                  </a:cubicBezTo>
                  <a:cubicBezTo>
                    <a:pt x="468" y="2304"/>
                    <a:pt x="468" y="2299"/>
                    <a:pt x="464" y="2296"/>
                  </a:cubicBezTo>
                  <a:close/>
                  <a:moveTo>
                    <a:pt x="562" y="2372"/>
                  </a:moveTo>
                  <a:cubicBezTo>
                    <a:pt x="555" y="2368"/>
                    <a:pt x="549" y="2363"/>
                    <a:pt x="542" y="2358"/>
                  </a:cubicBezTo>
                  <a:cubicBezTo>
                    <a:pt x="539" y="2356"/>
                    <a:pt x="534" y="2356"/>
                    <a:pt x="531" y="2360"/>
                  </a:cubicBezTo>
                  <a:cubicBezTo>
                    <a:pt x="528" y="2363"/>
                    <a:pt x="529" y="2368"/>
                    <a:pt x="533" y="2371"/>
                  </a:cubicBezTo>
                  <a:cubicBezTo>
                    <a:pt x="539" y="2376"/>
                    <a:pt x="546" y="2381"/>
                    <a:pt x="552" y="2385"/>
                  </a:cubicBezTo>
                  <a:cubicBezTo>
                    <a:pt x="556" y="2388"/>
                    <a:pt x="561" y="2387"/>
                    <a:pt x="564" y="2383"/>
                  </a:cubicBezTo>
                  <a:cubicBezTo>
                    <a:pt x="566" y="2380"/>
                    <a:pt x="565" y="2375"/>
                    <a:pt x="562" y="2372"/>
                  </a:cubicBezTo>
                  <a:close/>
                  <a:moveTo>
                    <a:pt x="666" y="2439"/>
                  </a:moveTo>
                  <a:cubicBezTo>
                    <a:pt x="659" y="2435"/>
                    <a:pt x="652" y="2431"/>
                    <a:pt x="645" y="2427"/>
                  </a:cubicBezTo>
                  <a:cubicBezTo>
                    <a:pt x="641" y="2425"/>
                    <a:pt x="636" y="2426"/>
                    <a:pt x="634" y="2430"/>
                  </a:cubicBezTo>
                  <a:cubicBezTo>
                    <a:pt x="632" y="2434"/>
                    <a:pt x="633" y="2438"/>
                    <a:pt x="637" y="2441"/>
                  </a:cubicBezTo>
                  <a:cubicBezTo>
                    <a:pt x="644" y="2445"/>
                    <a:pt x="651" y="2449"/>
                    <a:pt x="658" y="2453"/>
                  </a:cubicBezTo>
                  <a:cubicBezTo>
                    <a:pt x="661" y="2455"/>
                    <a:pt x="666" y="2454"/>
                    <a:pt x="669" y="2450"/>
                  </a:cubicBezTo>
                  <a:cubicBezTo>
                    <a:pt x="671" y="2446"/>
                    <a:pt x="669" y="2441"/>
                    <a:pt x="666" y="2439"/>
                  </a:cubicBezTo>
                  <a:close/>
                  <a:moveTo>
                    <a:pt x="776" y="2496"/>
                  </a:moveTo>
                  <a:cubicBezTo>
                    <a:pt x="768" y="2493"/>
                    <a:pt x="761" y="2489"/>
                    <a:pt x="754" y="2486"/>
                  </a:cubicBezTo>
                  <a:cubicBezTo>
                    <a:pt x="750" y="2484"/>
                    <a:pt x="745" y="2485"/>
                    <a:pt x="743" y="2489"/>
                  </a:cubicBezTo>
                  <a:cubicBezTo>
                    <a:pt x="741" y="2493"/>
                    <a:pt x="743" y="2498"/>
                    <a:pt x="747" y="2500"/>
                  </a:cubicBezTo>
                  <a:cubicBezTo>
                    <a:pt x="754" y="2504"/>
                    <a:pt x="762" y="2507"/>
                    <a:pt x="769" y="2510"/>
                  </a:cubicBezTo>
                  <a:cubicBezTo>
                    <a:pt x="773" y="2512"/>
                    <a:pt x="778" y="2511"/>
                    <a:pt x="780" y="2506"/>
                  </a:cubicBezTo>
                  <a:cubicBezTo>
                    <a:pt x="781" y="2502"/>
                    <a:pt x="780" y="2498"/>
                    <a:pt x="776" y="2496"/>
                  </a:cubicBezTo>
                  <a:close/>
                  <a:moveTo>
                    <a:pt x="890" y="2542"/>
                  </a:moveTo>
                  <a:cubicBezTo>
                    <a:pt x="883" y="2539"/>
                    <a:pt x="875" y="2537"/>
                    <a:pt x="868" y="2534"/>
                  </a:cubicBezTo>
                  <a:cubicBezTo>
                    <a:pt x="864" y="2532"/>
                    <a:pt x="859" y="2534"/>
                    <a:pt x="858" y="2539"/>
                  </a:cubicBezTo>
                  <a:cubicBezTo>
                    <a:pt x="856" y="2543"/>
                    <a:pt x="858" y="2547"/>
                    <a:pt x="862" y="2549"/>
                  </a:cubicBezTo>
                  <a:cubicBezTo>
                    <a:pt x="870" y="2552"/>
                    <a:pt x="878" y="2554"/>
                    <a:pt x="885" y="2557"/>
                  </a:cubicBezTo>
                  <a:cubicBezTo>
                    <a:pt x="889" y="2558"/>
                    <a:pt x="894" y="2556"/>
                    <a:pt x="895" y="2552"/>
                  </a:cubicBezTo>
                  <a:cubicBezTo>
                    <a:pt x="897" y="2548"/>
                    <a:pt x="895" y="2543"/>
                    <a:pt x="890" y="2542"/>
                  </a:cubicBezTo>
                  <a:close/>
                  <a:moveTo>
                    <a:pt x="1009" y="2577"/>
                  </a:moveTo>
                  <a:cubicBezTo>
                    <a:pt x="1001" y="2575"/>
                    <a:pt x="994" y="2573"/>
                    <a:pt x="986" y="2571"/>
                  </a:cubicBezTo>
                  <a:cubicBezTo>
                    <a:pt x="982" y="2570"/>
                    <a:pt x="977" y="2572"/>
                    <a:pt x="976" y="2576"/>
                  </a:cubicBezTo>
                  <a:cubicBezTo>
                    <a:pt x="975" y="2581"/>
                    <a:pt x="977" y="2585"/>
                    <a:pt x="982" y="2586"/>
                  </a:cubicBezTo>
                  <a:cubicBezTo>
                    <a:pt x="990" y="2588"/>
                    <a:pt x="997" y="2590"/>
                    <a:pt x="1005" y="2592"/>
                  </a:cubicBezTo>
                  <a:cubicBezTo>
                    <a:pt x="1010" y="2593"/>
                    <a:pt x="1014" y="2590"/>
                    <a:pt x="1015" y="2586"/>
                  </a:cubicBezTo>
                  <a:cubicBezTo>
                    <a:pt x="1016" y="2582"/>
                    <a:pt x="1013" y="2578"/>
                    <a:pt x="1009" y="2577"/>
                  </a:cubicBezTo>
                  <a:close/>
                  <a:moveTo>
                    <a:pt x="1130" y="2600"/>
                  </a:moveTo>
                  <a:cubicBezTo>
                    <a:pt x="1122" y="2599"/>
                    <a:pt x="1115" y="2597"/>
                    <a:pt x="1107" y="2596"/>
                  </a:cubicBezTo>
                  <a:cubicBezTo>
                    <a:pt x="1102" y="2595"/>
                    <a:pt x="1098" y="2598"/>
                    <a:pt x="1098" y="2603"/>
                  </a:cubicBezTo>
                  <a:cubicBezTo>
                    <a:pt x="1097" y="2607"/>
                    <a:pt x="1100" y="2611"/>
                    <a:pt x="1104" y="2612"/>
                  </a:cubicBezTo>
                  <a:cubicBezTo>
                    <a:pt x="1112" y="2613"/>
                    <a:pt x="1120" y="2614"/>
                    <a:pt x="1128" y="2616"/>
                  </a:cubicBezTo>
                  <a:cubicBezTo>
                    <a:pt x="1132" y="2616"/>
                    <a:pt x="1137" y="2613"/>
                    <a:pt x="1137" y="2609"/>
                  </a:cubicBezTo>
                  <a:cubicBezTo>
                    <a:pt x="1138" y="2604"/>
                    <a:pt x="1135" y="2600"/>
                    <a:pt x="1130" y="2600"/>
                  </a:cubicBezTo>
                  <a:close/>
                  <a:moveTo>
                    <a:pt x="1253" y="2611"/>
                  </a:moveTo>
                  <a:cubicBezTo>
                    <a:pt x="1245" y="2611"/>
                    <a:pt x="1237" y="2610"/>
                    <a:pt x="1229" y="2610"/>
                  </a:cubicBezTo>
                  <a:cubicBezTo>
                    <a:pt x="1225" y="2610"/>
                    <a:pt x="1221" y="2613"/>
                    <a:pt x="1221" y="2617"/>
                  </a:cubicBezTo>
                  <a:cubicBezTo>
                    <a:pt x="1221" y="2622"/>
                    <a:pt x="1224" y="2626"/>
                    <a:pt x="1228" y="2626"/>
                  </a:cubicBezTo>
                  <a:cubicBezTo>
                    <a:pt x="1236" y="2626"/>
                    <a:pt x="1245" y="2627"/>
                    <a:pt x="1253" y="2627"/>
                  </a:cubicBezTo>
                  <a:cubicBezTo>
                    <a:pt x="1257" y="2627"/>
                    <a:pt x="1261" y="2624"/>
                    <a:pt x="1261" y="2620"/>
                  </a:cubicBezTo>
                  <a:cubicBezTo>
                    <a:pt x="1261" y="2615"/>
                    <a:pt x="1258" y="2611"/>
                    <a:pt x="1253" y="2611"/>
                  </a:cubicBezTo>
                  <a:close/>
                  <a:moveTo>
                    <a:pt x="1377" y="2611"/>
                  </a:moveTo>
                  <a:cubicBezTo>
                    <a:pt x="1369" y="2612"/>
                    <a:pt x="1361" y="2612"/>
                    <a:pt x="1353" y="2612"/>
                  </a:cubicBezTo>
                  <a:cubicBezTo>
                    <a:pt x="1349" y="2612"/>
                    <a:pt x="1345" y="2616"/>
                    <a:pt x="1345" y="2620"/>
                  </a:cubicBezTo>
                  <a:cubicBezTo>
                    <a:pt x="1345" y="2625"/>
                    <a:pt x="1349" y="2628"/>
                    <a:pt x="1353" y="2628"/>
                  </a:cubicBezTo>
                  <a:cubicBezTo>
                    <a:pt x="1362" y="2628"/>
                    <a:pt x="1370" y="2627"/>
                    <a:pt x="1378" y="2627"/>
                  </a:cubicBezTo>
                  <a:cubicBezTo>
                    <a:pt x="1382" y="2627"/>
                    <a:pt x="1386" y="2623"/>
                    <a:pt x="1385" y="2619"/>
                  </a:cubicBezTo>
                  <a:cubicBezTo>
                    <a:pt x="1385" y="2614"/>
                    <a:pt x="1381" y="2611"/>
                    <a:pt x="1377" y="2611"/>
                  </a:cubicBezTo>
                  <a:close/>
                  <a:moveTo>
                    <a:pt x="1500" y="2599"/>
                  </a:moveTo>
                  <a:cubicBezTo>
                    <a:pt x="1492" y="2601"/>
                    <a:pt x="1484" y="2602"/>
                    <a:pt x="1476" y="2603"/>
                  </a:cubicBezTo>
                  <a:cubicBezTo>
                    <a:pt x="1472" y="2603"/>
                    <a:pt x="1469" y="2607"/>
                    <a:pt x="1469" y="2612"/>
                  </a:cubicBezTo>
                  <a:cubicBezTo>
                    <a:pt x="1470" y="2616"/>
                    <a:pt x="1474" y="2619"/>
                    <a:pt x="1478" y="2619"/>
                  </a:cubicBezTo>
                  <a:cubicBezTo>
                    <a:pt x="1486" y="2618"/>
                    <a:pt x="1494" y="2616"/>
                    <a:pt x="1502" y="2615"/>
                  </a:cubicBezTo>
                  <a:cubicBezTo>
                    <a:pt x="1507" y="2615"/>
                    <a:pt x="1510" y="2611"/>
                    <a:pt x="1509" y="2606"/>
                  </a:cubicBezTo>
                  <a:cubicBezTo>
                    <a:pt x="1508" y="2602"/>
                    <a:pt x="1504" y="2599"/>
                    <a:pt x="1500" y="2599"/>
                  </a:cubicBezTo>
                  <a:close/>
                  <a:moveTo>
                    <a:pt x="1621" y="2576"/>
                  </a:moveTo>
                  <a:cubicBezTo>
                    <a:pt x="1613" y="2578"/>
                    <a:pt x="1606" y="2580"/>
                    <a:pt x="1598" y="2582"/>
                  </a:cubicBezTo>
                  <a:cubicBezTo>
                    <a:pt x="1594" y="2583"/>
                    <a:pt x="1591" y="2587"/>
                    <a:pt x="1592" y="2591"/>
                  </a:cubicBezTo>
                  <a:cubicBezTo>
                    <a:pt x="1593" y="2595"/>
                    <a:pt x="1597" y="2598"/>
                    <a:pt x="1601" y="2597"/>
                  </a:cubicBezTo>
                  <a:cubicBezTo>
                    <a:pt x="1609" y="2595"/>
                    <a:pt x="1617" y="2594"/>
                    <a:pt x="1625" y="2592"/>
                  </a:cubicBezTo>
                  <a:cubicBezTo>
                    <a:pt x="1629" y="2591"/>
                    <a:pt x="1632" y="2586"/>
                    <a:pt x="1631" y="2582"/>
                  </a:cubicBezTo>
                  <a:cubicBezTo>
                    <a:pt x="1630" y="2578"/>
                    <a:pt x="1626" y="2575"/>
                    <a:pt x="1621" y="2576"/>
                  </a:cubicBezTo>
                  <a:close/>
                  <a:moveTo>
                    <a:pt x="1740" y="2541"/>
                  </a:moveTo>
                  <a:cubicBezTo>
                    <a:pt x="1732" y="2544"/>
                    <a:pt x="1725" y="2546"/>
                    <a:pt x="1717" y="2549"/>
                  </a:cubicBezTo>
                  <a:cubicBezTo>
                    <a:pt x="1713" y="2550"/>
                    <a:pt x="1711" y="2555"/>
                    <a:pt x="1712" y="2559"/>
                  </a:cubicBezTo>
                  <a:cubicBezTo>
                    <a:pt x="1713" y="2563"/>
                    <a:pt x="1718" y="2566"/>
                    <a:pt x="1722" y="2564"/>
                  </a:cubicBezTo>
                  <a:cubicBezTo>
                    <a:pt x="1730" y="2562"/>
                    <a:pt x="1737" y="2559"/>
                    <a:pt x="1745" y="2556"/>
                  </a:cubicBezTo>
                  <a:cubicBezTo>
                    <a:pt x="1749" y="2555"/>
                    <a:pt x="1751" y="2550"/>
                    <a:pt x="1750" y="2546"/>
                  </a:cubicBezTo>
                  <a:cubicBezTo>
                    <a:pt x="1749" y="2542"/>
                    <a:pt x="1744" y="2540"/>
                    <a:pt x="1740" y="2541"/>
                  </a:cubicBezTo>
                  <a:close/>
                  <a:moveTo>
                    <a:pt x="1854" y="2495"/>
                  </a:moveTo>
                  <a:cubicBezTo>
                    <a:pt x="1847" y="2499"/>
                    <a:pt x="1840" y="2502"/>
                    <a:pt x="1832" y="2505"/>
                  </a:cubicBezTo>
                  <a:cubicBezTo>
                    <a:pt x="1828" y="2507"/>
                    <a:pt x="1827" y="2512"/>
                    <a:pt x="1828" y="2516"/>
                  </a:cubicBezTo>
                  <a:cubicBezTo>
                    <a:pt x="1830" y="2520"/>
                    <a:pt x="1835" y="2522"/>
                    <a:pt x="1839" y="2520"/>
                  </a:cubicBezTo>
                  <a:cubicBezTo>
                    <a:pt x="1846" y="2517"/>
                    <a:pt x="1854" y="2513"/>
                    <a:pt x="1861" y="2510"/>
                  </a:cubicBezTo>
                  <a:cubicBezTo>
                    <a:pt x="1865" y="2508"/>
                    <a:pt x="1867" y="2503"/>
                    <a:pt x="1865" y="2499"/>
                  </a:cubicBezTo>
                  <a:cubicBezTo>
                    <a:pt x="1863" y="2495"/>
                    <a:pt x="1858" y="2494"/>
                    <a:pt x="1854" y="2495"/>
                  </a:cubicBezTo>
                  <a:close/>
                  <a:moveTo>
                    <a:pt x="1964" y="2439"/>
                  </a:moveTo>
                  <a:cubicBezTo>
                    <a:pt x="1957" y="2443"/>
                    <a:pt x="1950" y="2447"/>
                    <a:pt x="1943" y="2451"/>
                  </a:cubicBezTo>
                  <a:cubicBezTo>
                    <a:pt x="1939" y="2453"/>
                    <a:pt x="1938" y="2458"/>
                    <a:pt x="1940" y="2461"/>
                  </a:cubicBezTo>
                  <a:cubicBezTo>
                    <a:pt x="1942" y="2465"/>
                    <a:pt x="1947" y="2467"/>
                    <a:pt x="1951" y="2465"/>
                  </a:cubicBezTo>
                  <a:cubicBezTo>
                    <a:pt x="1958" y="2461"/>
                    <a:pt x="1965" y="2457"/>
                    <a:pt x="1972" y="2453"/>
                  </a:cubicBezTo>
                  <a:cubicBezTo>
                    <a:pt x="1976" y="2450"/>
                    <a:pt x="1977" y="2445"/>
                    <a:pt x="1975" y="2442"/>
                  </a:cubicBezTo>
                  <a:cubicBezTo>
                    <a:pt x="1973" y="2438"/>
                    <a:pt x="1968" y="2437"/>
                    <a:pt x="1964" y="2439"/>
                  </a:cubicBezTo>
                  <a:close/>
                  <a:moveTo>
                    <a:pt x="2068" y="2372"/>
                  </a:moveTo>
                  <a:cubicBezTo>
                    <a:pt x="2061" y="2377"/>
                    <a:pt x="2055" y="2381"/>
                    <a:pt x="2048" y="2386"/>
                  </a:cubicBezTo>
                  <a:cubicBezTo>
                    <a:pt x="2045" y="2388"/>
                    <a:pt x="2044" y="2393"/>
                    <a:pt x="2046" y="2397"/>
                  </a:cubicBezTo>
                  <a:cubicBezTo>
                    <a:pt x="2049" y="2400"/>
                    <a:pt x="2054" y="2401"/>
                    <a:pt x="2057" y="2399"/>
                  </a:cubicBezTo>
                  <a:cubicBezTo>
                    <a:pt x="2064" y="2394"/>
                    <a:pt x="2070" y="2390"/>
                    <a:pt x="2077" y="2385"/>
                  </a:cubicBezTo>
                  <a:cubicBezTo>
                    <a:pt x="2081" y="2382"/>
                    <a:pt x="2081" y="2377"/>
                    <a:pt x="2079" y="2374"/>
                  </a:cubicBezTo>
                  <a:cubicBezTo>
                    <a:pt x="2076" y="2370"/>
                    <a:pt x="2071" y="2369"/>
                    <a:pt x="2068" y="2372"/>
                  </a:cubicBezTo>
                  <a:close/>
                  <a:moveTo>
                    <a:pt x="2165" y="2295"/>
                  </a:moveTo>
                  <a:cubicBezTo>
                    <a:pt x="2159" y="2301"/>
                    <a:pt x="2153" y="2306"/>
                    <a:pt x="2147" y="2311"/>
                  </a:cubicBezTo>
                  <a:cubicBezTo>
                    <a:pt x="2143" y="2314"/>
                    <a:pt x="2143" y="2319"/>
                    <a:pt x="2146" y="2322"/>
                  </a:cubicBezTo>
                  <a:cubicBezTo>
                    <a:pt x="2148" y="2326"/>
                    <a:pt x="2153" y="2326"/>
                    <a:pt x="2157" y="2323"/>
                  </a:cubicBezTo>
                  <a:cubicBezTo>
                    <a:pt x="2163" y="2318"/>
                    <a:pt x="2169" y="2313"/>
                    <a:pt x="2175" y="2308"/>
                  </a:cubicBezTo>
                  <a:cubicBezTo>
                    <a:pt x="2179" y="2305"/>
                    <a:pt x="2179" y="2300"/>
                    <a:pt x="2176" y="2296"/>
                  </a:cubicBezTo>
                  <a:cubicBezTo>
                    <a:pt x="2173" y="2293"/>
                    <a:pt x="2168" y="2293"/>
                    <a:pt x="2165" y="2295"/>
                  </a:cubicBezTo>
                  <a:close/>
                  <a:moveTo>
                    <a:pt x="2254" y="2210"/>
                  </a:moveTo>
                  <a:cubicBezTo>
                    <a:pt x="2249" y="2216"/>
                    <a:pt x="2243" y="2222"/>
                    <a:pt x="2238" y="2227"/>
                  </a:cubicBezTo>
                  <a:cubicBezTo>
                    <a:pt x="2234" y="2230"/>
                    <a:pt x="2234" y="2236"/>
                    <a:pt x="2238" y="2239"/>
                  </a:cubicBezTo>
                  <a:cubicBezTo>
                    <a:pt x="2241" y="2242"/>
                    <a:pt x="2246" y="2242"/>
                    <a:pt x="2249" y="2239"/>
                  </a:cubicBezTo>
                  <a:cubicBezTo>
                    <a:pt x="2255" y="2233"/>
                    <a:pt x="2260" y="2227"/>
                    <a:pt x="2266" y="2221"/>
                  </a:cubicBezTo>
                  <a:cubicBezTo>
                    <a:pt x="2269" y="2218"/>
                    <a:pt x="2269" y="2213"/>
                    <a:pt x="2266" y="2210"/>
                  </a:cubicBezTo>
                  <a:cubicBezTo>
                    <a:pt x="2262" y="2207"/>
                    <a:pt x="2257" y="2207"/>
                    <a:pt x="2254" y="2210"/>
                  </a:cubicBezTo>
                  <a:close/>
                  <a:moveTo>
                    <a:pt x="2335" y="2117"/>
                  </a:moveTo>
                  <a:cubicBezTo>
                    <a:pt x="2330" y="2123"/>
                    <a:pt x="2325" y="2129"/>
                    <a:pt x="2320" y="2136"/>
                  </a:cubicBezTo>
                  <a:cubicBezTo>
                    <a:pt x="2317" y="2139"/>
                    <a:pt x="2318" y="2144"/>
                    <a:pt x="2321" y="2147"/>
                  </a:cubicBezTo>
                  <a:cubicBezTo>
                    <a:pt x="2325" y="2150"/>
                    <a:pt x="2330" y="2149"/>
                    <a:pt x="2333" y="2146"/>
                  </a:cubicBezTo>
                  <a:cubicBezTo>
                    <a:pt x="2338" y="2139"/>
                    <a:pt x="2343" y="2133"/>
                    <a:pt x="2348" y="2127"/>
                  </a:cubicBezTo>
                  <a:cubicBezTo>
                    <a:pt x="2350" y="2123"/>
                    <a:pt x="2350" y="2118"/>
                    <a:pt x="2346" y="2115"/>
                  </a:cubicBezTo>
                  <a:cubicBezTo>
                    <a:pt x="2343" y="2113"/>
                    <a:pt x="2338" y="2113"/>
                    <a:pt x="2335" y="2117"/>
                  </a:cubicBezTo>
                  <a:close/>
                  <a:moveTo>
                    <a:pt x="2407" y="2016"/>
                  </a:moveTo>
                  <a:cubicBezTo>
                    <a:pt x="2403" y="2023"/>
                    <a:pt x="2398" y="2030"/>
                    <a:pt x="2394" y="2036"/>
                  </a:cubicBezTo>
                  <a:cubicBezTo>
                    <a:pt x="2391" y="2040"/>
                    <a:pt x="2392" y="2045"/>
                    <a:pt x="2396" y="2047"/>
                  </a:cubicBezTo>
                  <a:cubicBezTo>
                    <a:pt x="2400" y="2050"/>
                    <a:pt x="2405" y="2049"/>
                    <a:pt x="2407" y="2045"/>
                  </a:cubicBezTo>
                  <a:cubicBezTo>
                    <a:pt x="2412" y="2038"/>
                    <a:pt x="2416" y="2032"/>
                    <a:pt x="2420" y="2025"/>
                  </a:cubicBezTo>
                  <a:cubicBezTo>
                    <a:pt x="2423" y="2021"/>
                    <a:pt x="2422" y="2016"/>
                    <a:pt x="2418" y="2014"/>
                  </a:cubicBezTo>
                  <a:cubicBezTo>
                    <a:pt x="2414" y="2011"/>
                    <a:pt x="2409" y="2012"/>
                    <a:pt x="2407" y="2016"/>
                  </a:cubicBezTo>
                  <a:close/>
                  <a:moveTo>
                    <a:pt x="2469" y="1909"/>
                  </a:moveTo>
                  <a:cubicBezTo>
                    <a:pt x="2465" y="1916"/>
                    <a:pt x="2461" y="1923"/>
                    <a:pt x="2458" y="1930"/>
                  </a:cubicBezTo>
                  <a:cubicBezTo>
                    <a:pt x="2456" y="1934"/>
                    <a:pt x="2457" y="1939"/>
                    <a:pt x="2461" y="1941"/>
                  </a:cubicBezTo>
                  <a:cubicBezTo>
                    <a:pt x="2465" y="1943"/>
                    <a:pt x="2470" y="1942"/>
                    <a:pt x="2472" y="1938"/>
                  </a:cubicBezTo>
                  <a:cubicBezTo>
                    <a:pt x="2476" y="1931"/>
                    <a:pt x="2479" y="1924"/>
                    <a:pt x="2483" y="1917"/>
                  </a:cubicBezTo>
                  <a:cubicBezTo>
                    <a:pt x="2485" y="1913"/>
                    <a:pt x="2484" y="1908"/>
                    <a:pt x="2480" y="1906"/>
                  </a:cubicBezTo>
                  <a:cubicBezTo>
                    <a:pt x="2476" y="1904"/>
                    <a:pt x="2471" y="1905"/>
                    <a:pt x="2469" y="1909"/>
                  </a:cubicBezTo>
                  <a:close/>
                  <a:moveTo>
                    <a:pt x="2520" y="1797"/>
                  </a:moveTo>
                  <a:cubicBezTo>
                    <a:pt x="2517" y="1804"/>
                    <a:pt x="2514" y="1811"/>
                    <a:pt x="2511" y="1819"/>
                  </a:cubicBezTo>
                  <a:cubicBezTo>
                    <a:pt x="2509" y="1823"/>
                    <a:pt x="2511" y="1828"/>
                    <a:pt x="2515" y="1829"/>
                  </a:cubicBezTo>
                  <a:cubicBezTo>
                    <a:pt x="2520" y="1831"/>
                    <a:pt x="2524" y="1829"/>
                    <a:pt x="2526" y="1825"/>
                  </a:cubicBezTo>
                  <a:cubicBezTo>
                    <a:pt x="2529" y="1818"/>
                    <a:pt x="2532" y="1810"/>
                    <a:pt x="2535" y="1803"/>
                  </a:cubicBezTo>
                  <a:cubicBezTo>
                    <a:pt x="2537" y="1799"/>
                    <a:pt x="2535" y="1794"/>
                    <a:pt x="2531" y="1792"/>
                  </a:cubicBezTo>
                  <a:cubicBezTo>
                    <a:pt x="2527" y="1791"/>
                    <a:pt x="2522" y="1793"/>
                    <a:pt x="2520" y="1797"/>
                  </a:cubicBezTo>
                  <a:close/>
                  <a:moveTo>
                    <a:pt x="2561" y="1680"/>
                  </a:moveTo>
                  <a:cubicBezTo>
                    <a:pt x="2559" y="1687"/>
                    <a:pt x="2556" y="1695"/>
                    <a:pt x="2554" y="1703"/>
                  </a:cubicBezTo>
                  <a:cubicBezTo>
                    <a:pt x="2553" y="1707"/>
                    <a:pt x="2555" y="1711"/>
                    <a:pt x="2559" y="1713"/>
                  </a:cubicBezTo>
                  <a:cubicBezTo>
                    <a:pt x="2563" y="1714"/>
                    <a:pt x="2568" y="1712"/>
                    <a:pt x="2569" y="1707"/>
                  </a:cubicBezTo>
                  <a:cubicBezTo>
                    <a:pt x="2572" y="1700"/>
                    <a:pt x="2574" y="1692"/>
                    <a:pt x="2576" y="1684"/>
                  </a:cubicBezTo>
                  <a:cubicBezTo>
                    <a:pt x="2577" y="1680"/>
                    <a:pt x="2575" y="1676"/>
                    <a:pt x="2571" y="1674"/>
                  </a:cubicBezTo>
                  <a:cubicBezTo>
                    <a:pt x="2566" y="1673"/>
                    <a:pt x="2562" y="1676"/>
                    <a:pt x="2561" y="1680"/>
                  </a:cubicBezTo>
                  <a:close/>
                  <a:moveTo>
                    <a:pt x="2590" y="1560"/>
                  </a:moveTo>
                  <a:cubicBezTo>
                    <a:pt x="2588" y="1568"/>
                    <a:pt x="2587" y="1575"/>
                    <a:pt x="2585" y="1583"/>
                  </a:cubicBezTo>
                  <a:cubicBezTo>
                    <a:pt x="2584" y="1587"/>
                    <a:pt x="2587" y="1592"/>
                    <a:pt x="2591" y="1593"/>
                  </a:cubicBezTo>
                  <a:cubicBezTo>
                    <a:pt x="2596" y="1594"/>
                    <a:pt x="2600" y="1591"/>
                    <a:pt x="2601" y="1586"/>
                  </a:cubicBezTo>
                  <a:cubicBezTo>
                    <a:pt x="2602" y="1579"/>
                    <a:pt x="2604" y="1571"/>
                    <a:pt x="2606" y="1563"/>
                  </a:cubicBezTo>
                  <a:cubicBezTo>
                    <a:pt x="2606" y="1558"/>
                    <a:pt x="2603" y="1554"/>
                    <a:pt x="2599" y="1553"/>
                  </a:cubicBezTo>
                  <a:cubicBezTo>
                    <a:pt x="2595" y="1553"/>
                    <a:pt x="2591" y="1555"/>
                    <a:pt x="2590" y="1560"/>
                  </a:cubicBezTo>
                  <a:close/>
                  <a:moveTo>
                    <a:pt x="2607" y="1437"/>
                  </a:moveTo>
                  <a:cubicBezTo>
                    <a:pt x="2606" y="1445"/>
                    <a:pt x="2606" y="1453"/>
                    <a:pt x="2605" y="1461"/>
                  </a:cubicBezTo>
                  <a:cubicBezTo>
                    <a:pt x="2604" y="1466"/>
                    <a:pt x="2607" y="1470"/>
                    <a:pt x="2612" y="1470"/>
                  </a:cubicBezTo>
                  <a:cubicBezTo>
                    <a:pt x="2616" y="1471"/>
                    <a:pt x="2620" y="1467"/>
                    <a:pt x="2621" y="1463"/>
                  </a:cubicBezTo>
                  <a:cubicBezTo>
                    <a:pt x="2622" y="1455"/>
                    <a:pt x="2622" y="1447"/>
                    <a:pt x="2623" y="1439"/>
                  </a:cubicBezTo>
                  <a:cubicBezTo>
                    <a:pt x="2624" y="1435"/>
                    <a:pt x="2620" y="1431"/>
                    <a:pt x="2616" y="1430"/>
                  </a:cubicBezTo>
                  <a:cubicBezTo>
                    <a:pt x="2612" y="1430"/>
                    <a:pt x="2608" y="1433"/>
                    <a:pt x="2607" y="1437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61" name="Freeform: Shape 4">
              <a:extLst>
                <a:ext uri="{FF2B5EF4-FFF2-40B4-BE49-F238E27FC236}">
                  <a16:creationId xmlns:a16="http://schemas.microsoft.com/office/drawing/2014/main" id="{ADBE1449-1217-4BEF-9DD6-B0DE32F09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6827" y="3160416"/>
              <a:ext cx="4025712" cy="4025712"/>
            </a:xfrm>
            <a:custGeom>
              <a:avLst/>
              <a:gdLst>
                <a:gd name="T0" fmla="*/ 2329 w 2329"/>
                <a:gd name="T1" fmla="*/ 1162 h 2329"/>
                <a:gd name="T2" fmla="*/ 2325 w 2329"/>
                <a:gd name="T3" fmla="*/ 1062 h 2329"/>
                <a:gd name="T4" fmla="*/ 2301 w 2329"/>
                <a:gd name="T5" fmla="*/ 949 h 2329"/>
                <a:gd name="T6" fmla="*/ 2262 w 2329"/>
                <a:gd name="T7" fmla="*/ 824 h 2329"/>
                <a:gd name="T8" fmla="*/ 2219 w 2329"/>
                <a:gd name="T9" fmla="*/ 709 h 2329"/>
                <a:gd name="T10" fmla="*/ 2165 w 2329"/>
                <a:gd name="T11" fmla="*/ 600 h 2329"/>
                <a:gd name="T12" fmla="*/ 2099 w 2329"/>
                <a:gd name="T13" fmla="*/ 497 h 2329"/>
                <a:gd name="T14" fmla="*/ 2007 w 2329"/>
                <a:gd name="T15" fmla="*/ 384 h 2329"/>
                <a:gd name="T16" fmla="*/ 2007 w 2329"/>
                <a:gd name="T17" fmla="*/ 384 h 2329"/>
                <a:gd name="T18" fmla="*/ 1919 w 2329"/>
                <a:gd name="T19" fmla="*/ 299 h 2329"/>
                <a:gd name="T20" fmla="*/ 1821 w 2329"/>
                <a:gd name="T21" fmla="*/ 212 h 2329"/>
                <a:gd name="T22" fmla="*/ 1716 w 2329"/>
                <a:gd name="T23" fmla="*/ 148 h 2329"/>
                <a:gd name="T24" fmla="*/ 1605 w 2329"/>
                <a:gd name="T25" fmla="*/ 95 h 2329"/>
                <a:gd name="T26" fmla="*/ 1489 w 2329"/>
                <a:gd name="T27" fmla="*/ 54 h 2329"/>
                <a:gd name="T28" fmla="*/ 1369 w 2329"/>
                <a:gd name="T29" fmla="*/ 26 h 2329"/>
                <a:gd name="T30" fmla="*/ 1247 w 2329"/>
                <a:gd name="T31" fmla="*/ 11 h 2329"/>
                <a:gd name="T32" fmla="*/ 1124 w 2329"/>
                <a:gd name="T33" fmla="*/ 9 h 2329"/>
                <a:gd name="T34" fmla="*/ 1001 w 2329"/>
                <a:gd name="T35" fmla="*/ 19 h 2329"/>
                <a:gd name="T36" fmla="*/ 886 w 2329"/>
                <a:gd name="T37" fmla="*/ 33 h 2329"/>
                <a:gd name="T38" fmla="*/ 768 w 2329"/>
                <a:gd name="T39" fmla="*/ 69 h 2329"/>
                <a:gd name="T40" fmla="*/ 675 w 2329"/>
                <a:gd name="T41" fmla="*/ 107 h 2329"/>
                <a:gd name="T42" fmla="*/ 566 w 2329"/>
                <a:gd name="T43" fmla="*/ 165 h 2329"/>
                <a:gd name="T44" fmla="*/ 463 w 2329"/>
                <a:gd name="T45" fmla="*/ 235 h 2329"/>
                <a:gd name="T46" fmla="*/ 368 w 2329"/>
                <a:gd name="T47" fmla="*/ 315 h 2329"/>
                <a:gd name="T48" fmla="*/ 283 w 2329"/>
                <a:gd name="T49" fmla="*/ 404 h 2329"/>
                <a:gd name="T50" fmla="*/ 207 w 2329"/>
                <a:gd name="T51" fmla="*/ 502 h 2329"/>
                <a:gd name="T52" fmla="*/ 141 w 2329"/>
                <a:gd name="T53" fmla="*/ 607 h 2329"/>
                <a:gd name="T54" fmla="*/ 88 w 2329"/>
                <a:gd name="T55" fmla="*/ 719 h 2329"/>
                <a:gd name="T56" fmla="*/ 47 w 2329"/>
                <a:gd name="T57" fmla="*/ 836 h 2329"/>
                <a:gd name="T58" fmla="*/ 28 w 2329"/>
                <a:gd name="T59" fmla="*/ 950 h 2329"/>
                <a:gd name="T60" fmla="*/ 11 w 2329"/>
                <a:gd name="T61" fmla="*/ 1072 h 2329"/>
                <a:gd name="T62" fmla="*/ 8 w 2329"/>
                <a:gd name="T63" fmla="*/ 1195 h 2329"/>
                <a:gd name="T64" fmla="*/ 18 w 2329"/>
                <a:gd name="T65" fmla="*/ 1318 h 2329"/>
                <a:gd name="T66" fmla="*/ 41 w 2329"/>
                <a:gd name="T67" fmla="*/ 1439 h 2329"/>
                <a:gd name="T68" fmla="*/ 76 w 2329"/>
                <a:gd name="T69" fmla="*/ 1557 h 2329"/>
                <a:gd name="T70" fmla="*/ 135 w 2329"/>
                <a:gd name="T71" fmla="*/ 1674 h 2329"/>
                <a:gd name="T72" fmla="*/ 195 w 2329"/>
                <a:gd name="T73" fmla="*/ 1780 h 2329"/>
                <a:gd name="T74" fmla="*/ 281 w 2329"/>
                <a:gd name="T75" fmla="*/ 1898 h 2329"/>
                <a:gd name="T76" fmla="*/ 281 w 2329"/>
                <a:gd name="T77" fmla="*/ 1898 h 2329"/>
                <a:gd name="T78" fmla="*/ 364 w 2329"/>
                <a:gd name="T79" fmla="*/ 1988 h 2329"/>
                <a:gd name="T80" fmla="*/ 456 w 2329"/>
                <a:gd name="T81" fmla="*/ 2068 h 2329"/>
                <a:gd name="T82" fmla="*/ 556 w 2329"/>
                <a:gd name="T83" fmla="*/ 2139 h 2329"/>
                <a:gd name="T84" fmla="*/ 663 w 2329"/>
                <a:gd name="T85" fmla="*/ 2198 h 2329"/>
                <a:gd name="T86" fmla="*/ 775 w 2329"/>
                <a:gd name="T87" fmla="*/ 2246 h 2329"/>
                <a:gd name="T88" fmla="*/ 892 w 2329"/>
                <a:gd name="T89" fmla="*/ 2281 h 2329"/>
                <a:gd name="T90" fmla="*/ 1013 w 2329"/>
                <a:gd name="T91" fmla="*/ 2303 h 2329"/>
                <a:gd name="T92" fmla="*/ 1134 w 2329"/>
                <a:gd name="T93" fmla="*/ 2313 h 2329"/>
                <a:gd name="T94" fmla="*/ 1257 w 2329"/>
                <a:gd name="T95" fmla="*/ 2309 h 2329"/>
                <a:gd name="T96" fmla="*/ 1378 w 2329"/>
                <a:gd name="T97" fmla="*/ 2293 h 2329"/>
                <a:gd name="T98" fmla="*/ 1497 w 2329"/>
                <a:gd name="T99" fmla="*/ 2264 h 2329"/>
                <a:gd name="T100" fmla="*/ 1622 w 2329"/>
                <a:gd name="T101" fmla="*/ 2227 h 2329"/>
                <a:gd name="T102" fmla="*/ 1732 w 2329"/>
                <a:gd name="T103" fmla="*/ 2172 h 2329"/>
                <a:gd name="T104" fmla="*/ 1836 w 2329"/>
                <a:gd name="T105" fmla="*/ 2106 h 2329"/>
                <a:gd name="T106" fmla="*/ 1931 w 2329"/>
                <a:gd name="T107" fmla="*/ 2041 h 2329"/>
                <a:gd name="T108" fmla="*/ 2020 w 2329"/>
                <a:gd name="T109" fmla="*/ 1954 h 2329"/>
                <a:gd name="T110" fmla="*/ 2099 w 2329"/>
                <a:gd name="T111" fmla="*/ 1859 h 2329"/>
                <a:gd name="T112" fmla="*/ 2155 w 2329"/>
                <a:gd name="T113" fmla="*/ 1776 h 2329"/>
                <a:gd name="T114" fmla="*/ 2215 w 2329"/>
                <a:gd name="T115" fmla="*/ 1668 h 2329"/>
                <a:gd name="T116" fmla="*/ 2263 w 2329"/>
                <a:gd name="T117" fmla="*/ 1553 h 2329"/>
                <a:gd name="T118" fmla="*/ 2298 w 2329"/>
                <a:gd name="T119" fmla="*/ 1434 h 2329"/>
                <a:gd name="T120" fmla="*/ 2320 w 2329"/>
                <a:gd name="T121" fmla="*/ 1312 h 2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329" h="2329">
                  <a:moveTo>
                    <a:pt x="2313" y="1162"/>
                  </a:moveTo>
                  <a:cubicBezTo>
                    <a:pt x="2313" y="1163"/>
                    <a:pt x="2313" y="1164"/>
                    <a:pt x="2313" y="1165"/>
                  </a:cubicBezTo>
                  <a:cubicBezTo>
                    <a:pt x="2313" y="1172"/>
                    <a:pt x="2313" y="1180"/>
                    <a:pt x="2313" y="1188"/>
                  </a:cubicBezTo>
                  <a:cubicBezTo>
                    <a:pt x="2313" y="1193"/>
                    <a:pt x="2316" y="1196"/>
                    <a:pt x="2321" y="1196"/>
                  </a:cubicBezTo>
                  <a:cubicBezTo>
                    <a:pt x="2325" y="1196"/>
                    <a:pt x="2329" y="1193"/>
                    <a:pt x="2329" y="1189"/>
                  </a:cubicBezTo>
                  <a:cubicBezTo>
                    <a:pt x="2329" y="1181"/>
                    <a:pt x="2329" y="1173"/>
                    <a:pt x="2329" y="1165"/>
                  </a:cubicBezTo>
                  <a:cubicBezTo>
                    <a:pt x="2329" y="1164"/>
                    <a:pt x="2329" y="1163"/>
                    <a:pt x="2329" y="1162"/>
                  </a:cubicBezTo>
                  <a:cubicBezTo>
                    <a:pt x="2329" y="1158"/>
                    <a:pt x="2325" y="1154"/>
                    <a:pt x="2321" y="1154"/>
                  </a:cubicBezTo>
                  <a:cubicBezTo>
                    <a:pt x="2317" y="1154"/>
                    <a:pt x="2313" y="1158"/>
                    <a:pt x="2313" y="1162"/>
                  </a:cubicBezTo>
                  <a:cubicBezTo>
                    <a:pt x="2313" y="1162"/>
                    <a:pt x="2313" y="1162"/>
                    <a:pt x="2313" y="1162"/>
                  </a:cubicBezTo>
                  <a:moveTo>
                    <a:pt x="2306" y="1040"/>
                  </a:moveTo>
                  <a:cubicBezTo>
                    <a:pt x="2307" y="1048"/>
                    <a:pt x="2308" y="1056"/>
                    <a:pt x="2309" y="1063"/>
                  </a:cubicBezTo>
                  <a:cubicBezTo>
                    <a:pt x="2309" y="1068"/>
                    <a:pt x="2313" y="1071"/>
                    <a:pt x="2317" y="1071"/>
                  </a:cubicBezTo>
                  <a:cubicBezTo>
                    <a:pt x="2322" y="1070"/>
                    <a:pt x="2325" y="1066"/>
                    <a:pt x="2325" y="1062"/>
                  </a:cubicBezTo>
                  <a:cubicBezTo>
                    <a:pt x="2324" y="1054"/>
                    <a:pt x="2323" y="1046"/>
                    <a:pt x="2322" y="1038"/>
                  </a:cubicBezTo>
                  <a:cubicBezTo>
                    <a:pt x="2322" y="1034"/>
                    <a:pt x="2318" y="1031"/>
                    <a:pt x="2313" y="1031"/>
                  </a:cubicBezTo>
                  <a:cubicBezTo>
                    <a:pt x="2309" y="1032"/>
                    <a:pt x="2306" y="1036"/>
                    <a:pt x="2306" y="1040"/>
                  </a:cubicBezTo>
                  <a:cubicBezTo>
                    <a:pt x="2306" y="1040"/>
                    <a:pt x="2306" y="1040"/>
                    <a:pt x="2306" y="1040"/>
                  </a:cubicBezTo>
                  <a:moveTo>
                    <a:pt x="2287" y="919"/>
                  </a:moveTo>
                  <a:cubicBezTo>
                    <a:pt x="2288" y="927"/>
                    <a:pt x="2290" y="935"/>
                    <a:pt x="2291" y="942"/>
                  </a:cubicBezTo>
                  <a:cubicBezTo>
                    <a:pt x="2292" y="947"/>
                    <a:pt x="2297" y="950"/>
                    <a:pt x="2301" y="949"/>
                  </a:cubicBezTo>
                  <a:cubicBezTo>
                    <a:pt x="2305" y="948"/>
                    <a:pt x="2308" y="944"/>
                    <a:pt x="2307" y="939"/>
                  </a:cubicBezTo>
                  <a:cubicBezTo>
                    <a:pt x="2306" y="932"/>
                    <a:pt x="2304" y="924"/>
                    <a:pt x="2302" y="916"/>
                  </a:cubicBezTo>
                  <a:cubicBezTo>
                    <a:pt x="2301" y="912"/>
                    <a:pt x="2297" y="909"/>
                    <a:pt x="2293" y="910"/>
                  </a:cubicBezTo>
                  <a:cubicBezTo>
                    <a:pt x="2289" y="911"/>
                    <a:pt x="2286" y="915"/>
                    <a:pt x="2287" y="919"/>
                  </a:cubicBezTo>
                  <a:cubicBezTo>
                    <a:pt x="2287" y="919"/>
                    <a:pt x="2287" y="919"/>
                    <a:pt x="2287" y="919"/>
                  </a:cubicBezTo>
                  <a:moveTo>
                    <a:pt x="2254" y="801"/>
                  </a:moveTo>
                  <a:cubicBezTo>
                    <a:pt x="2257" y="809"/>
                    <a:pt x="2259" y="816"/>
                    <a:pt x="2262" y="824"/>
                  </a:cubicBezTo>
                  <a:cubicBezTo>
                    <a:pt x="2263" y="828"/>
                    <a:pt x="2267" y="831"/>
                    <a:pt x="2272" y="829"/>
                  </a:cubicBezTo>
                  <a:cubicBezTo>
                    <a:pt x="2276" y="828"/>
                    <a:pt x="2278" y="823"/>
                    <a:pt x="2277" y="819"/>
                  </a:cubicBezTo>
                  <a:cubicBezTo>
                    <a:pt x="2275" y="812"/>
                    <a:pt x="2272" y="804"/>
                    <a:pt x="2270" y="796"/>
                  </a:cubicBezTo>
                  <a:cubicBezTo>
                    <a:pt x="2268" y="792"/>
                    <a:pt x="2264" y="790"/>
                    <a:pt x="2259" y="791"/>
                  </a:cubicBezTo>
                  <a:cubicBezTo>
                    <a:pt x="2255" y="793"/>
                    <a:pt x="2253" y="797"/>
                    <a:pt x="2254" y="801"/>
                  </a:cubicBezTo>
                  <a:moveTo>
                    <a:pt x="2210" y="688"/>
                  </a:moveTo>
                  <a:cubicBezTo>
                    <a:pt x="2213" y="695"/>
                    <a:pt x="2216" y="702"/>
                    <a:pt x="2219" y="709"/>
                  </a:cubicBezTo>
                  <a:cubicBezTo>
                    <a:pt x="2221" y="713"/>
                    <a:pt x="2226" y="715"/>
                    <a:pt x="2230" y="714"/>
                  </a:cubicBezTo>
                  <a:cubicBezTo>
                    <a:pt x="2234" y="712"/>
                    <a:pt x="2236" y="707"/>
                    <a:pt x="2234" y="703"/>
                  </a:cubicBezTo>
                  <a:cubicBezTo>
                    <a:pt x="2231" y="696"/>
                    <a:pt x="2228" y="688"/>
                    <a:pt x="2224" y="681"/>
                  </a:cubicBezTo>
                  <a:cubicBezTo>
                    <a:pt x="2222" y="677"/>
                    <a:pt x="2218" y="675"/>
                    <a:pt x="2214" y="677"/>
                  </a:cubicBezTo>
                  <a:cubicBezTo>
                    <a:pt x="2210" y="679"/>
                    <a:pt x="2208" y="684"/>
                    <a:pt x="2210" y="688"/>
                  </a:cubicBezTo>
                  <a:moveTo>
                    <a:pt x="2153" y="580"/>
                  </a:moveTo>
                  <a:cubicBezTo>
                    <a:pt x="2157" y="586"/>
                    <a:pt x="2161" y="593"/>
                    <a:pt x="2165" y="600"/>
                  </a:cubicBezTo>
                  <a:cubicBezTo>
                    <a:pt x="2167" y="604"/>
                    <a:pt x="2172" y="605"/>
                    <a:pt x="2176" y="603"/>
                  </a:cubicBezTo>
                  <a:cubicBezTo>
                    <a:pt x="2180" y="601"/>
                    <a:pt x="2181" y="596"/>
                    <a:pt x="2179" y="592"/>
                  </a:cubicBezTo>
                  <a:cubicBezTo>
                    <a:pt x="2175" y="585"/>
                    <a:pt x="2171" y="578"/>
                    <a:pt x="2167" y="571"/>
                  </a:cubicBezTo>
                  <a:cubicBezTo>
                    <a:pt x="2165" y="568"/>
                    <a:pt x="2160" y="566"/>
                    <a:pt x="2156" y="569"/>
                  </a:cubicBezTo>
                  <a:cubicBezTo>
                    <a:pt x="2152" y="571"/>
                    <a:pt x="2151" y="576"/>
                    <a:pt x="2153" y="580"/>
                  </a:cubicBezTo>
                  <a:moveTo>
                    <a:pt x="2085" y="478"/>
                  </a:moveTo>
                  <a:cubicBezTo>
                    <a:pt x="2090" y="484"/>
                    <a:pt x="2095" y="491"/>
                    <a:pt x="2099" y="497"/>
                  </a:cubicBezTo>
                  <a:cubicBezTo>
                    <a:pt x="2102" y="501"/>
                    <a:pt x="2107" y="501"/>
                    <a:pt x="2110" y="499"/>
                  </a:cubicBezTo>
                  <a:cubicBezTo>
                    <a:pt x="2114" y="496"/>
                    <a:pt x="2115" y="491"/>
                    <a:pt x="2112" y="488"/>
                  </a:cubicBezTo>
                  <a:cubicBezTo>
                    <a:pt x="2108" y="481"/>
                    <a:pt x="2103" y="475"/>
                    <a:pt x="2098" y="468"/>
                  </a:cubicBezTo>
                  <a:cubicBezTo>
                    <a:pt x="2095" y="465"/>
                    <a:pt x="2090" y="464"/>
                    <a:pt x="2087" y="467"/>
                  </a:cubicBezTo>
                  <a:cubicBezTo>
                    <a:pt x="2083" y="469"/>
                    <a:pt x="2083" y="474"/>
                    <a:pt x="2085" y="478"/>
                  </a:cubicBezTo>
                  <a:cubicBezTo>
                    <a:pt x="2085" y="478"/>
                    <a:pt x="2085" y="478"/>
                    <a:pt x="2085" y="478"/>
                  </a:cubicBezTo>
                  <a:moveTo>
                    <a:pt x="2007" y="384"/>
                  </a:moveTo>
                  <a:cubicBezTo>
                    <a:pt x="2012" y="390"/>
                    <a:pt x="2018" y="396"/>
                    <a:pt x="2023" y="402"/>
                  </a:cubicBezTo>
                  <a:cubicBezTo>
                    <a:pt x="2026" y="405"/>
                    <a:pt x="2031" y="405"/>
                    <a:pt x="2034" y="402"/>
                  </a:cubicBezTo>
                  <a:cubicBezTo>
                    <a:pt x="2037" y="399"/>
                    <a:pt x="2038" y="394"/>
                    <a:pt x="2035" y="391"/>
                  </a:cubicBezTo>
                  <a:cubicBezTo>
                    <a:pt x="2030" y="385"/>
                    <a:pt x="2024" y="379"/>
                    <a:pt x="2019" y="373"/>
                  </a:cubicBezTo>
                  <a:cubicBezTo>
                    <a:pt x="2016" y="370"/>
                    <a:pt x="2011" y="370"/>
                    <a:pt x="2007" y="373"/>
                  </a:cubicBezTo>
                  <a:cubicBezTo>
                    <a:pt x="2004" y="376"/>
                    <a:pt x="2004" y="381"/>
                    <a:pt x="2007" y="384"/>
                  </a:cubicBezTo>
                  <a:cubicBezTo>
                    <a:pt x="2007" y="384"/>
                    <a:pt x="2007" y="384"/>
                    <a:pt x="2007" y="384"/>
                  </a:cubicBezTo>
                  <a:moveTo>
                    <a:pt x="1919" y="299"/>
                  </a:moveTo>
                  <a:cubicBezTo>
                    <a:pt x="1925" y="304"/>
                    <a:pt x="1931" y="309"/>
                    <a:pt x="1937" y="315"/>
                  </a:cubicBezTo>
                  <a:cubicBezTo>
                    <a:pt x="1940" y="318"/>
                    <a:pt x="1945" y="317"/>
                    <a:pt x="1948" y="314"/>
                  </a:cubicBezTo>
                  <a:cubicBezTo>
                    <a:pt x="1951" y="311"/>
                    <a:pt x="1951" y="306"/>
                    <a:pt x="1948" y="303"/>
                  </a:cubicBezTo>
                  <a:cubicBezTo>
                    <a:pt x="1942" y="297"/>
                    <a:pt x="1936" y="292"/>
                    <a:pt x="1930" y="287"/>
                  </a:cubicBezTo>
                  <a:cubicBezTo>
                    <a:pt x="1926" y="284"/>
                    <a:pt x="1921" y="284"/>
                    <a:pt x="1919" y="288"/>
                  </a:cubicBezTo>
                  <a:cubicBezTo>
                    <a:pt x="1916" y="291"/>
                    <a:pt x="1916" y="296"/>
                    <a:pt x="1919" y="299"/>
                  </a:cubicBezTo>
                  <a:cubicBezTo>
                    <a:pt x="1919" y="299"/>
                    <a:pt x="1919" y="299"/>
                    <a:pt x="1919" y="299"/>
                  </a:cubicBezTo>
                  <a:moveTo>
                    <a:pt x="1823" y="223"/>
                  </a:moveTo>
                  <a:cubicBezTo>
                    <a:pt x="1829" y="228"/>
                    <a:pt x="1836" y="233"/>
                    <a:pt x="1842" y="237"/>
                  </a:cubicBezTo>
                  <a:cubicBezTo>
                    <a:pt x="1846" y="240"/>
                    <a:pt x="1851" y="239"/>
                    <a:pt x="1853" y="236"/>
                  </a:cubicBezTo>
                  <a:cubicBezTo>
                    <a:pt x="1856" y="232"/>
                    <a:pt x="1855" y="227"/>
                    <a:pt x="1852" y="224"/>
                  </a:cubicBezTo>
                  <a:cubicBezTo>
                    <a:pt x="1845" y="220"/>
                    <a:pt x="1839" y="215"/>
                    <a:pt x="1832" y="210"/>
                  </a:cubicBezTo>
                  <a:cubicBezTo>
                    <a:pt x="1829" y="208"/>
                    <a:pt x="1824" y="209"/>
                    <a:pt x="1821" y="212"/>
                  </a:cubicBezTo>
                  <a:cubicBezTo>
                    <a:pt x="1819" y="216"/>
                    <a:pt x="1819" y="221"/>
                    <a:pt x="1823" y="223"/>
                  </a:cubicBezTo>
                  <a:moveTo>
                    <a:pt x="1719" y="159"/>
                  </a:moveTo>
                  <a:cubicBezTo>
                    <a:pt x="1726" y="162"/>
                    <a:pt x="1733" y="166"/>
                    <a:pt x="1740" y="170"/>
                  </a:cubicBezTo>
                  <a:cubicBezTo>
                    <a:pt x="1744" y="173"/>
                    <a:pt x="1749" y="171"/>
                    <a:pt x="1751" y="167"/>
                  </a:cubicBezTo>
                  <a:cubicBezTo>
                    <a:pt x="1753" y="164"/>
                    <a:pt x="1752" y="159"/>
                    <a:pt x="1748" y="157"/>
                  </a:cubicBezTo>
                  <a:cubicBezTo>
                    <a:pt x="1741" y="152"/>
                    <a:pt x="1734" y="149"/>
                    <a:pt x="1727" y="145"/>
                  </a:cubicBezTo>
                  <a:cubicBezTo>
                    <a:pt x="1723" y="143"/>
                    <a:pt x="1718" y="144"/>
                    <a:pt x="1716" y="148"/>
                  </a:cubicBezTo>
                  <a:cubicBezTo>
                    <a:pt x="1714" y="152"/>
                    <a:pt x="1715" y="157"/>
                    <a:pt x="1719" y="159"/>
                  </a:cubicBezTo>
                  <a:moveTo>
                    <a:pt x="1609" y="105"/>
                  </a:moveTo>
                  <a:cubicBezTo>
                    <a:pt x="1617" y="108"/>
                    <a:pt x="1624" y="111"/>
                    <a:pt x="1631" y="115"/>
                  </a:cubicBezTo>
                  <a:cubicBezTo>
                    <a:pt x="1635" y="117"/>
                    <a:pt x="1640" y="115"/>
                    <a:pt x="1642" y="111"/>
                  </a:cubicBezTo>
                  <a:cubicBezTo>
                    <a:pt x="1643" y="107"/>
                    <a:pt x="1642" y="102"/>
                    <a:pt x="1637" y="100"/>
                  </a:cubicBezTo>
                  <a:cubicBezTo>
                    <a:pt x="1630" y="97"/>
                    <a:pt x="1623" y="94"/>
                    <a:pt x="1615" y="91"/>
                  </a:cubicBezTo>
                  <a:cubicBezTo>
                    <a:pt x="1611" y="89"/>
                    <a:pt x="1607" y="91"/>
                    <a:pt x="1605" y="95"/>
                  </a:cubicBezTo>
                  <a:cubicBezTo>
                    <a:pt x="1603" y="99"/>
                    <a:pt x="1605" y="104"/>
                    <a:pt x="1609" y="105"/>
                  </a:cubicBezTo>
                  <a:moveTo>
                    <a:pt x="1494" y="64"/>
                  </a:moveTo>
                  <a:cubicBezTo>
                    <a:pt x="1502" y="66"/>
                    <a:pt x="1509" y="69"/>
                    <a:pt x="1517" y="71"/>
                  </a:cubicBezTo>
                  <a:cubicBezTo>
                    <a:pt x="1521" y="72"/>
                    <a:pt x="1525" y="70"/>
                    <a:pt x="1527" y="66"/>
                  </a:cubicBezTo>
                  <a:cubicBezTo>
                    <a:pt x="1528" y="62"/>
                    <a:pt x="1526" y="57"/>
                    <a:pt x="1522" y="56"/>
                  </a:cubicBezTo>
                  <a:cubicBezTo>
                    <a:pt x="1514" y="53"/>
                    <a:pt x="1506" y="51"/>
                    <a:pt x="1499" y="49"/>
                  </a:cubicBezTo>
                  <a:cubicBezTo>
                    <a:pt x="1494" y="47"/>
                    <a:pt x="1490" y="50"/>
                    <a:pt x="1489" y="54"/>
                  </a:cubicBezTo>
                  <a:cubicBezTo>
                    <a:pt x="1487" y="58"/>
                    <a:pt x="1490" y="63"/>
                    <a:pt x="1494" y="64"/>
                  </a:cubicBezTo>
                  <a:moveTo>
                    <a:pt x="1375" y="35"/>
                  </a:moveTo>
                  <a:cubicBezTo>
                    <a:pt x="1383" y="37"/>
                    <a:pt x="1391" y="38"/>
                    <a:pt x="1399" y="40"/>
                  </a:cubicBezTo>
                  <a:cubicBezTo>
                    <a:pt x="1403" y="41"/>
                    <a:pt x="1407" y="38"/>
                    <a:pt x="1408" y="34"/>
                  </a:cubicBezTo>
                  <a:cubicBezTo>
                    <a:pt x="1409" y="29"/>
                    <a:pt x="1406" y="25"/>
                    <a:pt x="1402" y="24"/>
                  </a:cubicBezTo>
                  <a:cubicBezTo>
                    <a:pt x="1394" y="23"/>
                    <a:pt x="1386" y="21"/>
                    <a:pt x="1378" y="20"/>
                  </a:cubicBezTo>
                  <a:cubicBezTo>
                    <a:pt x="1374" y="19"/>
                    <a:pt x="1370" y="22"/>
                    <a:pt x="1369" y="26"/>
                  </a:cubicBezTo>
                  <a:cubicBezTo>
                    <a:pt x="1368" y="30"/>
                    <a:pt x="1371" y="34"/>
                    <a:pt x="1375" y="35"/>
                  </a:cubicBezTo>
                  <a:moveTo>
                    <a:pt x="1254" y="19"/>
                  </a:moveTo>
                  <a:cubicBezTo>
                    <a:pt x="1262" y="20"/>
                    <a:pt x="1270" y="21"/>
                    <a:pt x="1278" y="21"/>
                  </a:cubicBezTo>
                  <a:cubicBezTo>
                    <a:pt x="1282" y="22"/>
                    <a:pt x="1286" y="19"/>
                    <a:pt x="1286" y="14"/>
                  </a:cubicBezTo>
                  <a:cubicBezTo>
                    <a:pt x="1287" y="10"/>
                    <a:pt x="1284" y="6"/>
                    <a:pt x="1279" y="6"/>
                  </a:cubicBezTo>
                  <a:cubicBezTo>
                    <a:pt x="1271" y="5"/>
                    <a:pt x="1263" y="4"/>
                    <a:pt x="1255" y="3"/>
                  </a:cubicBezTo>
                  <a:cubicBezTo>
                    <a:pt x="1251" y="3"/>
                    <a:pt x="1247" y="6"/>
                    <a:pt x="1247" y="11"/>
                  </a:cubicBezTo>
                  <a:cubicBezTo>
                    <a:pt x="1246" y="15"/>
                    <a:pt x="1250" y="19"/>
                    <a:pt x="1254" y="19"/>
                  </a:cubicBezTo>
                  <a:moveTo>
                    <a:pt x="1132" y="16"/>
                  </a:moveTo>
                  <a:cubicBezTo>
                    <a:pt x="1140" y="16"/>
                    <a:pt x="1148" y="16"/>
                    <a:pt x="1156" y="16"/>
                  </a:cubicBezTo>
                  <a:cubicBezTo>
                    <a:pt x="1160" y="16"/>
                    <a:pt x="1164" y="12"/>
                    <a:pt x="1164" y="8"/>
                  </a:cubicBezTo>
                  <a:cubicBezTo>
                    <a:pt x="1163" y="4"/>
                    <a:pt x="1160" y="0"/>
                    <a:pt x="1155" y="0"/>
                  </a:cubicBezTo>
                  <a:cubicBezTo>
                    <a:pt x="1147" y="0"/>
                    <a:pt x="1139" y="0"/>
                    <a:pt x="1131" y="0"/>
                  </a:cubicBezTo>
                  <a:cubicBezTo>
                    <a:pt x="1127" y="1"/>
                    <a:pt x="1124" y="4"/>
                    <a:pt x="1124" y="9"/>
                  </a:cubicBezTo>
                  <a:cubicBezTo>
                    <a:pt x="1124" y="13"/>
                    <a:pt x="1128" y="17"/>
                    <a:pt x="1132" y="16"/>
                  </a:cubicBezTo>
                  <a:moveTo>
                    <a:pt x="1010" y="26"/>
                  </a:moveTo>
                  <a:cubicBezTo>
                    <a:pt x="1018" y="25"/>
                    <a:pt x="1026" y="24"/>
                    <a:pt x="1034" y="23"/>
                  </a:cubicBezTo>
                  <a:cubicBezTo>
                    <a:pt x="1038" y="23"/>
                    <a:pt x="1041" y="19"/>
                    <a:pt x="1041" y="14"/>
                  </a:cubicBezTo>
                  <a:cubicBezTo>
                    <a:pt x="1040" y="10"/>
                    <a:pt x="1036" y="7"/>
                    <a:pt x="1032" y="7"/>
                  </a:cubicBezTo>
                  <a:cubicBezTo>
                    <a:pt x="1024" y="8"/>
                    <a:pt x="1016" y="9"/>
                    <a:pt x="1008" y="10"/>
                  </a:cubicBezTo>
                  <a:cubicBezTo>
                    <a:pt x="1004" y="11"/>
                    <a:pt x="1001" y="15"/>
                    <a:pt x="1001" y="19"/>
                  </a:cubicBezTo>
                  <a:cubicBezTo>
                    <a:pt x="1002" y="24"/>
                    <a:pt x="1006" y="27"/>
                    <a:pt x="1010" y="26"/>
                  </a:cubicBezTo>
                  <a:cubicBezTo>
                    <a:pt x="1010" y="26"/>
                    <a:pt x="1010" y="26"/>
                    <a:pt x="1010" y="26"/>
                  </a:cubicBezTo>
                  <a:moveTo>
                    <a:pt x="890" y="49"/>
                  </a:moveTo>
                  <a:cubicBezTo>
                    <a:pt x="898" y="47"/>
                    <a:pt x="905" y="45"/>
                    <a:pt x="913" y="44"/>
                  </a:cubicBezTo>
                  <a:cubicBezTo>
                    <a:pt x="917" y="43"/>
                    <a:pt x="920" y="38"/>
                    <a:pt x="919" y="34"/>
                  </a:cubicBezTo>
                  <a:cubicBezTo>
                    <a:pt x="918" y="30"/>
                    <a:pt x="914" y="27"/>
                    <a:pt x="910" y="28"/>
                  </a:cubicBezTo>
                  <a:cubicBezTo>
                    <a:pt x="902" y="30"/>
                    <a:pt x="894" y="32"/>
                    <a:pt x="886" y="33"/>
                  </a:cubicBezTo>
                  <a:cubicBezTo>
                    <a:pt x="882" y="34"/>
                    <a:pt x="879" y="39"/>
                    <a:pt x="880" y="43"/>
                  </a:cubicBezTo>
                  <a:cubicBezTo>
                    <a:pt x="881" y="47"/>
                    <a:pt x="886" y="50"/>
                    <a:pt x="890" y="49"/>
                  </a:cubicBezTo>
                  <a:moveTo>
                    <a:pt x="773" y="84"/>
                  </a:moveTo>
                  <a:cubicBezTo>
                    <a:pt x="780" y="82"/>
                    <a:pt x="788" y="79"/>
                    <a:pt x="795" y="77"/>
                  </a:cubicBezTo>
                  <a:cubicBezTo>
                    <a:pt x="800" y="75"/>
                    <a:pt x="802" y="71"/>
                    <a:pt x="800" y="66"/>
                  </a:cubicBezTo>
                  <a:cubicBezTo>
                    <a:pt x="799" y="62"/>
                    <a:pt x="794" y="60"/>
                    <a:pt x="790" y="61"/>
                  </a:cubicBezTo>
                  <a:cubicBezTo>
                    <a:pt x="783" y="64"/>
                    <a:pt x="775" y="67"/>
                    <a:pt x="768" y="69"/>
                  </a:cubicBezTo>
                  <a:cubicBezTo>
                    <a:pt x="763" y="71"/>
                    <a:pt x="761" y="75"/>
                    <a:pt x="763" y="80"/>
                  </a:cubicBezTo>
                  <a:cubicBezTo>
                    <a:pt x="764" y="84"/>
                    <a:pt x="769" y="86"/>
                    <a:pt x="773" y="84"/>
                  </a:cubicBezTo>
                  <a:cubicBezTo>
                    <a:pt x="773" y="84"/>
                    <a:pt x="773" y="84"/>
                    <a:pt x="773" y="84"/>
                  </a:cubicBezTo>
                  <a:moveTo>
                    <a:pt x="661" y="132"/>
                  </a:moveTo>
                  <a:cubicBezTo>
                    <a:pt x="668" y="129"/>
                    <a:pt x="675" y="125"/>
                    <a:pt x="682" y="122"/>
                  </a:cubicBezTo>
                  <a:cubicBezTo>
                    <a:pt x="686" y="120"/>
                    <a:pt x="688" y="115"/>
                    <a:pt x="686" y="111"/>
                  </a:cubicBezTo>
                  <a:cubicBezTo>
                    <a:pt x="684" y="107"/>
                    <a:pt x="679" y="106"/>
                    <a:pt x="675" y="107"/>
                  </a:cubicBezTo>
                  <a:cubicBezTo>
                    <a:pt x="668" y="111"/>
                    <a:pt x="661" y="114"/>
                    <a:pt x="654" y="118"/>
                  </a:cubicBezTo>
                  <a:cubicBezTo>
                    <a:pt x="650" y="120"/>
                    <a:pt x="648" y="124"/>
                    <a:pt x="650" y="128"/>
                  </a:cubicBezTo>
                  <a:cubicBezTo>
                    <a:pt x="652" y="132"/>
                    <a:pt x="657" y="134"/>
                    <a:pt x="661" y="132"/>
                  </a:cubicBezTo>
                  <a:moveTo>
                    <a:pt x="554" y="191"/>
                  </a:moveTo>
                  <a:cubicBezTo>
                    <a:pt x="561" y="187"/>
                    <a:pt x="567" y="183"/>
                    <a:pt x="574" y="179"/>
                  </a:cubicBezTo>
                  <a:cubicBezTo>
                    <a:pt x="578" y="177"/>
                    <a:pt x="579" y="172"/>
                    <a:pt x="577" y="168"/>
                  </a:cubicBezTo>
                  <a:cubicBezTo>
                    <a:pt x="575" y="164"/>
                    <a:pt x="570" y="163"/>
                    <a:pt x="566" y="165"/>
                  </a:cubicBezTo>
                  <a:cubicBezTo>
                    <a:pt x="559" y="169"/>
                    <a:pt x="552" y="174"/>
                    <a:pt x="545" y="178"/>
                  </a:cubicBezTo>
                  <a:cubicBezTo>
                    <a:pt x="542" y="180"/>
                    <a:pt x="541" y="185"/>
                    <a:pt x="543" y="189"/>
                  </a:cubicBezTo>
                  <a:cubicBezTo>
                    <a:pt x="545" y="193"/>
                    <a:pt x="550" y="194"/>
                    <a:pt x="554" y="191"/>
                  </a:cubicBezTo>
                  <a:moveTo>
                    <a:pt x="454" y="262"/>
                  </a:moveTo>
                  <a:cubicBezTo>
                    <a:pt x="460" y="257"/>
                    <a:pt x="466" y="252"/>
                    <a:pt x="473" y="247"/>
                  </a:cubicBezTo>
                  <a:cubicBezTo>
                    <a:pt x="476" y="245"/>
                    <a:pt x="477" y="240"/>
                    <a:pt x="474" y="236"/>
                  </a:cubicBezTo>
                  <a:cubicBezTo>
                    <a:pt x="472" y="233"/>
                    <a:pt x="467" y="232"/>
                    <a:pt x="463" y="235"/>
                  </a:cubicBezTo>
                  <a:cubicBezTo>
                    <a:pt x="457" y="240"/>
                    <a:pt x="450" y="244"/>
                    <a:pt x="444" y="249"/>
                  </a:cubicBezTo>
                  <a:cubicBezTo>
                    <a:pt x="441" y="252"/>
                    <a:pt x="440" y="257"/>
                    <a:pt x="443" y="261"/>
                  </a:cubicBezTo>
                  <a:cubicBezTo>
                    <a:pt x="446" y="264"/>
                    <a:pt x="451" y="265"/>
                    <a:pt x="454" y="262"/>
                  </a:cubicBezTo>
                  <a:moveTo>
                    <a:pt x="362" y="343"/>
                  </a:moveTo>
                  <a:cubicBezTo>
                    <a:pt x="368" y="337"/>
                    <a:pt x="374" y="332"/>
                    <a:pt x="379" y="326"/>
                  </a:cubicBezTo>
                  <a:cubicBezTo>
                    <a:pt x="383" y="323"/>
                    <a:pt x="383" y="318"/>
                    <a:pt x="380" y="315"/>
                  </a:cubicBezTo>
                  <a:cubicBezTo>
                    <a:pt x="377" y="312"/>
                    <a:pt x="372" y="311"/>
                    <a:pt x="368" y="315"/>
                  </a:cubicBezTo>
                  <a:cubicBezTo>
                    <a:pt x="363" y="320"/>
                    <a:pt x="357" y="326"/>
                    <a:pt x="351" y="331"/>
                  </a:cubicBezTo>
                  <a:cubicBezTo>
                    <a:pt x="348" y="334"/>
                    <a:pt x="348" y="339"/>
                    <a:pt x="351" y="342"/>
                  </a:cubicBezTo>
                  <a:cubicBezTo>
                    <a:pt x="354" y="346"/>
                    <a:pt x="359" y="346"/>
                    <a:pt x="362" y="343"/>
                  </a:cubicBezTo>
                  <a:moveTo>
                    <a:pt x="279" y="432"/>
                  </a:moveTo>
                  <a:cubicBezTo>
                    <a:pt x="284" y="426"/>
                    <a:pt x="289" y="420"/>
                    <a:pt x="295" y="414"/>
                  </a:cubicBezTo>
                  <a:cubicBezTo>
                    <a:pt x="298" y="411"/>
                    <a:pt x="297" y="406"/>
                    <a:pt x="294" y="403"/>
                  </a:cubicBezTo>
                  <a:cubicBezTo>
                    <a:pt x="290" y="400"/>
                    <a:pt x="285" y="401"/>
                    <a:pt x="283" y="404"/>
                  </a:cubicBezTo>
                  <a:cubicBezTo>
                    <a:pt x="277" y="410"/>
                    <a:pt x="272" y="416"/>
                    <a:pt x="267" y="422"/>
                  </a:cubicBezTo>
                  <a:cubicBezTo>
                    <a:pt x="264" y="426"/>
                    <a:pt x="265" y="431"/>
                    <a:pt x="268" y="434"/>
                  </a:cubicBezTo>
                  <a:cubicBezTo>
                    <a:pt x="271" y="436"/>
                    <a:pt x="277" y="436"/>
                    <a:pt x="279" y="432"/>
                  </a:cubicBezTo>
                  <a:moveTo>
                    <a:pt x="206" y="531"/>
                  </a:moveTo>
                  <a:cubicBezTo>
                    <a:pt x="211" y="524"/>
                    <a:pt x="215" y="518"/>
                    <a:pt x="220" y="511"/>
                  </a:cubicBezTo>
                  <a:cubicBezTo>
                    <a:pt x="222" y="507"/>
                    <a:pt x="221" y="502"/>
                    <a:pt x="218" y="500"/>
                  </a:cubicBezTo>
                  <a:cubicBezTo>
                    <a:pt x="214" y="497"/>
                    <a:pt x="209" y="498"/>
                    <a:pt x="207" y="502"/>
                  </a:cubicBezTo>
                  <a:cubicBezTo>
                    <a:pt x="202" y="508"/>
                    <a:pt x="198" y="515"/>
                    <a:pt x="193" y="522"/>
                  </a:cubicBezTo>
                  <a:cubicBezTo>
                    <a:pt x="191" y="525"/>
                    <a:pt x="192" y="530"/>
                    <a:pt x="195" y="533"/>
                  </a:cubicBezTo>
                  <a:cubicBezTo>
                    <a:pt x="199" y="535"/>
                    <a:pt x="204" y="534"/>
                    <a:pt x="206" y="531"/>
                  </a:cubicBezTo>
                  <a:moveTo>
                    <a:pt x="144" y="636"/>
                  </a:moveTo>
                  <a:cubicBezTo>
                    <a:pt x="148" y="629"/>
                    <a:pt x="152" y="622"/>
                    <a:pt x="156" y="615"/>
                  </a:cubicBezTo>
                  <a:cubicBezTo>
                    <a:pt x="158" y="611"/>
                    <a:pt x="156" y="606"/>
                    <a:pt x="152" y="604"/>
                  </a:cubicBezTo>
                  <a:cubicBezTo>
                    <a:pt x="148" y="602"/>
                    <a:pt x="144" y="604"/>
                    <a:pt x="141" y="607"/>
                  </a:cubicBezTo>
                  <a:cubicBezTo>
                    <a:pt x="138" y="614"/>
                    <a:pt x="134" y="622"/>
                    <a:pt x="130" y="629"/>
                  </a:cubicBezTo>
                  <a:cubicBezTo>
                    <a:pt x="128" y="633"/>
                    <a:pt x="130" y="637"/>
                    <a:pt x="134" y="639"/>
                  </a:cubicBezTo>
                  <a:cubicBezTo>
                    <a:pt x="138" y="641"/>
                    <a:pt x="142" y="640"/>
                    <a:pt x="144" y="636"/>
                  </a:cubicBezTo>
                  <a:moveTo>
                    <a:pt x="94" y="747"/>
                  </a:moveTo>
                  <a:cubicBezTo>
                    <a:pt x="97" y="740"/>
                    <a:pt x="100" y="733"/>
                    <a:pt x="103" y="725"/>
                  </a:cubicBezTo>
                  <a:cubicBezTo>
                    <a:pt x="104" y="721"/>
                    <a:pt x="103" y="717"/>
                    <a:pt x="98" y="715"/>
                  </a:cubicBezTo>
                  <a:cubicBezTo>
                    <a:pt x="94" y="713"/>
                    <a:pt x="90" y="715"/>
                    <a:pt x="88" y="719"/>
                  </a:cubicBezTo>
                  <a:cubicBezTo>
                    <a:pt x="85" y="727"/>
                    <a:pt x="82" y="734"/>
                    <a:pt x="79" y="742"/>
                  </a:cubicBezTo>
                  <a:cubicBezTo>
                    <a:pt x="77" y="746"/>
                    <a:pt x="79" y="750"/>
                    <a:pt x="84" y="752"/>
                  </a:cubicBezTo>
                  <a:cubicBezTo>
                    <a:pt x="88" y="754"/>
                    <a:pt x="92" y="752"/>
                    <a:pt x="94" y="747"/>
                  </a:cubicBezTo>
                  <a:moveTo>
                    <a:pt x="56" y="864"/>
                  </a:moveTo>
                  <a:cubicBezTo>
                    <a:pt x="58" y="856"/>
                    <a:pt x="60" y="848"/>
                    <a:pt x="62" y="841"/>
                  </a:cubicBezTo>
                  <a:cubicBezTo>
                    <a:pt x="63" y="837"/>
                    <a:pt x="61" y="832"/>
                    <a:pt x="57" y="831"/>
                  </a:cubicBezTo>
                  <a:cubicBezTo>
                    <a:pt x="52" y="830"/>
                    <a:pt x="48" y="832"/>
                    <a:pt x="47" y="836"/>
                  </a:cubicBezTo>
                  <a:cubicBezTo>
                    <a:pt x="44" y="844"/>
                    <a:pt x="42" y="852"/>
                    <a:pt x="40" y="859"/>
                  </a:cubicBezTo>
                  <a:cubicBezTo>
                    <a:pt x="39" y="864"/>
                    <a:pt x="42" y="868"/>
                    <a:pt x="46" y="869"/>
                  </a:cubicBezTo>
                  <a:cubicBezTo>
                    <a:pt x="50" y="870"/>
                    <a:pt x="55" y="868"/>
                    <a:pt x="56" y="864"/>
                  </a:cubicBezTo>
                  <a:cubicBezTo>
                    <a:pt x="56" y="864"/>
                    <a:pt x="56" y="864"/>
                    <a:pt x="56" y="864"/>
                  </a:cubicBezTo>
                  <a:moveTo>
                    <a:pt x="30" y="983"/>
                  </a:moveTo>
                  <a:cubicBezTo>
                    <a:pt x="31" y="975"/>
                    <a:pt x="33" y="967"/>
                    <a:pt x="34" y="960"/>
                  </a:cubicBezTo>
                  <a:cubicBezTo>
                    <a:pt x="35" y="955"/>
                    <a:pt x="32" y="951"/>
                    <a:pt x="28" y="950"/>
                  </a:cubicBezTo>
                  <a:cubicBezTo>
                    <a:pt x="23" y="950"/>
                    <a:pt x="19" y="953"/>
                    <a:pt x="18" y="957"/>
                  </a:cubicBezTo>
                  <a:cubicBezTo>
                    <a:pt x="17" y="965"/>
                    <a:pt x="16" y="973"/>
                    <a:pt x="14" y="981"/>
                  </a:cubicBezTo>
                  <a:cubicBezTo>
                    <a:pt x="14" y="985"/>
                    <a:pt x="17" y="989"/>
                    <a:pt x="21" y="990"/>
                  </a:cubicBezTo>
                  <a:cubicBezTo>
                    <a:pt x="25" y="990"/>
                    <a:pt x="29" y="987"/>
                    <a:pt x="30" y="983"/>
                  </a:cubicBezTo>
                  <a:moveTo>
                    <a:pt x="17" y="1105"/>
                  </a:moveTo>
                  <a:cubicBezTo>
                    <a:pt x="18" y="1097"/>
                    <a:pt x="18" y="1089"/>
                    <a:pt x="19" y="1081"/>
                  </a:cubicBezTo>
                  <a:cubicBezTo>
                    <a:pt x="19" y="1077"/>
                    <a:pt x="16" y="1073"/>
                    <a:pt x="11" y="1072"/>
                  </a:cubicBezTo>
                  <a:cubicBezTo>
                    <a:pt x="7" y="1072"/>
                    <a:pt x="3" y="1075"/>
                    <a:pt x="3" y="1080"/>
                  </a:cubicBezTo>
                  <a:cubicBezTo>
                    <a:pt x="2" y="1088"/>
                    <a:pt x="2" y="1096"/>
                    <a:pt x="1" y="1104"/>
                  </a:cubicBezTo>
                  <a:cubicBezTo>
                    <a:pt x="1" y="1108"/>
                    <a:pt x="5" y="1112"/>
                    <a:pt x="9" y="1112"/>
                  </a:cubicBezTo>
                  <a:cubicBezTo>
                    <a:pt x="13" y="1112"/>
                    <a:pt x="17" y="1109"/>
                    <a:pt x="17" y="1105"/>
                  </a:cubicBezTo>
                  <a:moveTo>
                    <a:pt x="17" y="1227"/>
                  </a:moveTo>
                  <a:cubicBezTo>
                    <a:pt x="17" y="1219"/>
                    <a:pt x="17" y="1211"/>
                    <a:pt x="16" y="1203"/>
                  </a:cubicBezTo>
                  <a:cubicBezTo>
                    <a:pt x="16" y="1199"/>
                    <a:pt x="13" y="1195"/>
                    <a:pt x="8" y="1195"/>
                  </a:cubicBezTo>
                  <a:cubicBezTo>
                    <a:pt x="4" y="1196"/>
                    <a:pt x="0" y="1199"/>
                    <a:pt x="0" y="1204"/>
                  </a:cubicBezTo>
                  <a:cubicBezTo>
                    <a:pt x="1" y="1212"/>
                    <a:pt x="1" y="1220"/>
                    <a:pt x="2" y="1228"/>
                  </a:cubicBezTo>
                  <a:cubicBezTo>
                    <a:pt x="2" y="1232"/>
                    <a:pt x="6" y="1236"/>
                    <a:pt x="10" y="1235"/>
                  </a:cubicBezTo>
                  <a:cubicBezTo>
                    <a:pt x="14" y="1235"/>
                    <a:pt x="18" y="1231"/>
                    <a:pt x="17" y="1227"/>
                  </a:cubicBezTo>
                  <a:moveTo>
                    <a:pt x="30" y="1348"/>
                  </a:moveTo>
                  <a:cubicBezTo>
                    <a:pt x="29" y="1341"/>
                    <a:pt x="28" y="1333"/>
                    <a:pt x="27" y="1325"/>
                  </a:cubicBezTo>
                  <a:cubicBezTo>
                    <a:pt x="26" y="1321"/>
                    <a:pt x="22" y="1318"/>
                    <a:pt x="18" y="1318"/>
                  </a:cubicBezTo>
                  <a:cubicBezTo>
                    <a:pt x="14" y="1319"/>
                    <a:pt x="10" y="1323"/>
                    <a:pt x="11" y="1327"/>
                  </a:cubicBezTo>
                  <a:cubicBezTo>
                    <a:pt x="12" y="1335"/>
                    <a:pt x="13" y="1343"/>
                    <a:pt x="15" y="1351"/>
                  </a:cubicBezTo>
                  <a:cubicBezTo>
                    <a:pt x="15" y="1355"/>
                    <a:pt x="19" y="1358"/>
                    <a:pt x="24" y="1358"/>
                  </a:cubicBezTo>
                  <a:cubicBezTo>
                    <a:pt x="28" y="1357"/>
                    <a:pt x="31" y="1353"/>
                    <a:pt x="30" y="1348"/>
                  </a:cubicBezTo>
                  <a:moveTo>
                    <a:pt x="56" y="1468"/>
                  </a:moveTo>
                  <a:cubicBezTo>
                    <a:pt x="54" y="1460"/>
                    <a:pt x="52" y="1453"/>
                    <a:pt x="50" y="1445"/>
                  </a:cubicBezTo>
                  <a:cubicBezTo>
                    <a:pt x="49" y="1441"/>
                    <a:pt x="45" y="1438"/>
                    <a:pt x="41" y="1439"/>
                  </a:cubicBezTo>
                  <a:cubicBezTo>
                    <a:pt x="36" y="1440"/>
                    <a:pt x="34" y="1445"/>
                    <a:pt x="35" y="1449"/>
                  </a:cubicBezTo>
                  <a:cubicBezTo>
                    <a:pt x="37" y="1457"/>
                    <a:pt x="39" y="1464"/>
                    <a:pt x="41" y="1472"/>
                  </a:cubicBezTo>
                  <a:cubicBezTo>
                    <a:pt x="42" y="1476"/>
                    <a:pt x="46" y="1479"/>
                    <a:pt x="51" y="1478"/>
                  </a:cubicBezTo>
                  <a:cubicBezTo>
                    <a:pt x="55" y="1477"/>
                    <a:pt x="57" y="1472"/>
                    <a:pt x="56" y="1468"/>
                  </a:cubicBezTo>
                  <a:moveTo>
                    <a:pt x="95" y="1584"/>
                  </a:moveTo>
                  <a:cubicBezTo>
                    <a:pt x="92" y="1577"/>
                    <a:pt x="89" y="1569"/>
                    <a:pt x="86" y="1562"/>
                  </a:cubicBezTo>
                  <a:cubicBezTo>
                    <a:pt x="85" y="1558"/>
                    <a:pt x="80" y="1555"/>
                    <a:pt x="76" y="1557"/>
                  </a:cubicBezTo>
                  <a:cubicBezTo>
                    <a:pt x="72" y="1559"/>
                    <a:pt x="70" y="1563"/>
                    <a:pt x="71" y="1567"/>
                  </a:cubicBezTo>
                  <a:cubicBezTo>
                    <a:pt x="74" y="1575"/>
                    <a:pt x="77" y="1582"/>
                    <a:pt x="80" y="1590"/>
                  </a:cubicBezTo>
                  <a:cubicBezTo>
                    <a:pt x="81" y="1594"/>
                    <a:pt x="86" y="1596"/>
                    <a:pt x="90" y="1594"/>
                  </a:cubicBezTo>
                  <a:cubicBezTo>
                    <a:pt x="94" y="1593"/>
                    <a:pt x="96" y="1588"/>
                    <a:pt x="95" y="1584"/>
                  </a:cubicBezTo>
                  <a:cubicBezTo>
                    <a:pt x="95" y="1584"/>
                    <a:pt x="95" y="1584"/>
                    <a:pt x="95" y="1584"/>
                  </a:cubicBezTo>
                  <a:moveTo>
                    <a:pt x="145" y="1695"/>
                  </a:moveTo>
                  <a:cubicBezTo>
                    <a:pt x="142" y="1688"/>
                    <a:pt x="138" y="1681"/>
                    <a:pt x="135" y="1674"/>
                  </a:cubicBezTo>
                  <a:cubicBezTo>
                    <a:pt x="133" y="1670"/>
                    <a:pt x="128" y="1668"/>
                    <a:pt x="124" y="1670"/>
                  </a:cubicBezTo>
                  <a:cubicBezTo>
                    <a:pt x="120" y="1672"/>
                    <a:pt x="118" y="1677"/>
                    <a:pt x="120" y="1681"/>
                  </a:cubicBezTo>
                  <a:cubicBezTo>
                    <a:pt x="124" y="1688"/>
                    <a:pt x="128" y="1695"/>
                    <a:pt x="131" y="1702"/>
                  </a:cubicBezTo>
                  <a:cubicBezTo>
                    <a:pt x="133" y="1706"/>
                    <a:pt x="138" y="1708"/>
                    <a:pt x="142" y="1706"/>
                  </a:cubicBezTo>
                  <a:cubicBezTo>
                    <a:pt x="146" y="1704"/>
                    <a:pt x="147" y="1699"/>
                    <a:pt x="145" y="1695"/>
                  </a:cubicBezTo>
                  <a:moveTo>
                    <a:pt x="208" y="1800"/>
                  </a:moveTo>
                  <a:cubicBezTo>
                    <a:pt x="203" y="1794"/>
                    <a:pt x="199" y="1787"/>
                    <a:pt x="195" y="1780"/>
                  </a:cubicBezTo>
                  <a:cubicBezTo>
                    <a:pt x="192" y="1777"/>
                    <a:pt x="187" y="1776"/>
                    <a:pt x="184" y="1778"/>
                  </a:cubicBezTo>
                  <a:cubicBezTo>
                    <a:pt x="180" y="1780"/>
                    <a:pt x="179" y="1785"/>
                    <a:pt x="181" y="1789"/>
                  </a:cubicBezTo>
                  <a:cubicBezTo>
                    <a:pt x="185" y="1796"/>
                    <a:pt x="190" y="1802"/>
                    <a:pt x="194" y="1809"/>
                  </a:cubicBezTo>
                  <a:cubicBezTo>
                    <a:pt x="197" y="1813"/>
                    <a:pt x="202" y="1814"/>
                    <a:pt x="205" y="1811"/>
                  </a:cubicBezTo>
                  <a:cubicBezTo>
                    <a:pt x="209" y="1809"/>
                    <a:pt x="210" y="1804"/>
                    <a:pt x="208" y="1800"/>
                  </a:cubicBezTo>
                  <a:cubicBezTo>
                    <a:pt x="208" y="1800"/>
                    <a:pt x="208" y="1800"/>
                    <a:pt x="208" y="1800"/>
                  </a:cubicBezTo>
                  <a:moveTo>
                    <a:pt x="281" y="1898"/>
                  </a:moveTo>
                  <a:cubicBezTo>
                    <a:pt x="276" y="1892"/>
                    <a:pt x="271" y="1886"/>
                    <a:pt x="266" y="1880"/>
                  </a:cubicBezTo>
                  <a:cubicBezTo>
                    <a:pt x="263" y="1876"/>
                    <a:pt x="258" y="1876"/>
                    <a:pt x="254" y="1879"/>
                  </a:cubicBezTo>
                  <a:cubicBezTo>
                    <a:pt x="251" y="1881"/>
                    <a:pt x="250" y="1886"/>
                    <a:pt x="253" y="1890"/>
                  </a:cubicBezTo>
                  <a:cubicBezTo>
                    <a:pt x="258" y="1896"/>
                    <a:pt x="263" y="1902"/>
                    <a:pt x="268" y="1908"/>
                  </a:cubicBezTo>
                  <a:cubicBezTo>
                    <a:pt x="271" y="1912"/>
                    <a:pt x="276" y="1912"/>
                    <a:pt x="280" y="1909"/>
                  </a:cubicBezTo>
                  <a:cubicBezTo>
                    <a:pt x="283" y="1907"/>
                    <a:pt x="283" y="1902"/>
                    <a:pt x="281" y="1898"/>
                  </a:cubicBezTo>
                  <a:cubicBezTo>
                    <a:pt x="281" y="1898"/>
                    <a:pt x="281" y="1898"/>
                    <a:pt x="281" y="1898"/>
                  </a:cubicBezTo>
                  <a:moveTo>
                    <a:pt x="364" y="1988"/>
                  </a:moveTo>
                  <a:cubicBezTo>
                    <a:pt x="358" y="1982"/>
                    <a:pt x="352" y="1977"/>
                    <a:pt x="347" y="1971"/>
                  </a:cubicBezTo>
                  <a:cubicBezTo>
                    <a:pt x="344" y="1968"/>
                    <a:pt x="339" y="1968"/>
                    <a:pt x="335" y="1971"/>
                  </a:cubicBezTo>
                  <a:cubicBezTo>
                    <a:pt x="332" y="1974"/>
                    <a:pt x="332" y="1979"/>
                    <a:pt x="335" y="1982"/>
                  </a:cubicBezTo>
                  <a:cubicBezTo>
                    <a:pt x="341" y="1988"/>
                    <a:pt x="347" y="1994"/>
                    <a:pt x="352" y="1999"/>
                  </a:cubicBezTo>
                  <a:cubicBezTo>
                    <a:pt x="356" y="2002"/>
                    <a:pt x="361" y="2002"/>
                    <a:pt x="364" y="1999"/>
                  </a:cubicBezTo>
                  <a:cubicBezTo>
                    <a:pt x="367" y="1996"/>
                    <a:pt x="367" y="1991"/>
                    <a:pt x="364" y="1988"/>
                  </a:cubicBezTo>
                  <a:moveTo>
                    <a:pt x="456" y="2068"/>
                  </a:moveTo>
                  <a:cubicBezTo>
                    <a:pt x="449" y="2064"/>
                    <a:pt x="443" y="2059"/>
                    <a:pt x="437" y="2054"/>
                  </a:cubicBezTo>
                  <a:cubicBezTo>
                    <a:pt x="434" y="2051"/>
                    <a:pt x="429" y="2051"/>
                    <a:pt x="426" y="2055"/>
                  </a:cubicBezTo>
                  <a:cubicBezTo>
                    <a:pt x="423" y="2058"/>
                    <a:pt x="424" y="2063"/>
                    <a:pt x="427" y="2066"/>
                  </a:cubicBezTo>
                  <a:cubicBezTo>
                    <a:pt x="433" y="2071"/>
                    <a:pt x="439" y="2076"/>
                    <a:pt x="446" y="2081"/>
                  </a:cubicBezTo>
                  <a:cubicBezTo>
                    <a:pt x="449" y="2084"/>
                    <a:pt x="454" y="2083"/>
                    <a:pt x="457" y="2080"/>
                  </a:cubicBezTo>
                  <a:cubicBezTo>
                    <a:pt x="460" y="2076"/>
                    <a:pt x="459" y="2071"/>
                    <a:pt x="456" y="2068"/>
                  </a:cubicBezTo>
                  <a:moveTo>
                    <a:pt x="556" y="2139"/>
                  </a:moveTo>
                  <a:cubicBezTo>
                    <a:pt x="549" y="2135"/>
                    <a:pt x="542" y="2130"/>
                    <a:pt x="536" y="2126"/>
                  </a:cubicBezTo>
                  <a:cubicBezTo>
                    <a:pt x="532" y="2123"/>
                    <a:pt x="527" y="2125"/>
                    <a:pt x="525" y="2128"/>
                  </a:cubicBezTo>
                  <a:cubicBezTo>
                    <a:pt x="522" y="2132"/>
                    <a:pt x="523" y="2137"/>
                    <a:pt x="527" y="2139"/>
                  </a:cubicBezTo>
                  <a:cubicBezTo>
                    <a:pt x="534" y="2144"/>
                    <a:pt x="540" y="2148"/>
                    <a:pt x="547" y="2152"/>
                  </a:cubicBezTo>
                  <a:cubicBezTo>
                    <a:pt x="551" y="2155"/>
                    <a:pt x="556" y="2153"/>
                    <a:pt x="558" y="2150"/>
                  </a:cubicBezTo>
                  <a:cubicBezTo>
                    <a:pt x="561" y="2146"/>
                    <a:pt x="559" y="2141"/>
                    <a:pt x="556" y="2139"/>
                  </a:cubicBezTo>
                  <a:moveTo>
                    <a:pt x="663" y="2198"/>
                  </a:moveTo>
                  <a:cubicBezTo>
                    <a:pt x="656" y="2195"/>
                    <a:pt x="648" y="2191"/>
                    <a:pt x="641" y="2187"/>
                  </a:cubicBezTo>
                  <a:cubicBezTo>
                    <a:pt x="637" y="2185"/>
                    <a:pt x="633" y="2187"/>
                    <a:pt x="631" y="2191"/>
                  </a:cubicBezTo>
                  <a:cubicBezTo>
                    <a:pt x="629" y="2195"/>
                    <a:pt x="630" y="2200"/>
                    <a:pt x="634" y="2202"/>
                  </a:cubicBezTo>
                  <a:cubicBezTo>
                    <a:pt x="641" y="2205"/>
                    <a:pt x="648" y="2209"/>
                    <a:pt x="656" y="2212"/>
                  </a:cubicBezTo>
                  <a:cubicBezTo>
                    <a:pt x="660" y="2214"/>
                    <a:pt x="664" y="2213"/>
                    <a:pt x="666" y="2209"/>
                  </a:cubicBezTo>
                  <a:cubicBezTo>
                    <a:pt x="668" y="2205"/>
                    <a:pt x="667" y="2200"/>
                    <a:pt x="663" y="2198"/>
                  </a:cubicBezTo>
                  <a:moveTo>
                    <a:pt x="775" y="2246"/>
                  </a:moveTo>
                  <a:cubicBezTo>
                    <a:pt x="768" y="2243"/>
                    <a:pt x="761" y="2240"/>
                    <a:pt x="753" y="2237"/>
                  </a:cubicBezTo>
                  <a:cubicBezTo>
                    <a:pt x="749" y="2236"/>
                    <a:pt x="744" y="2238"/>
                    <a:pt x="743" y="2242"/>
                  </a:cubicBezTo>
                  <a:cubicBezTo>
                    <a:pt x="741" y="2246"/>
                    <a:pt x="743" y="2251"/>
                    <a:pt x="747" y="2252"/>
                  </a:cubicBezTo>
                  <a:cubicBezTo>
                    <a:pt x="755" y="2255"/>
                    <a:pt x="762" y="2258"/>
                    <a:pt x="770" y="2261"/>
                  </a:cubicBezTo>
                  <a:cubicBezTo>
                    <a:pt x="774" y="2262"/>
                    <a:pt x="779" y="2260"/>
                    <a:pt x="780" y="2256"/>
                  </a:cubicBezTo>
                  <a:cubicBezTo>
                    <a:pt x="782" y="2252"/>
                    <a:pt x="780" y="2247"/>
                    <a:pt x="775" y="2246"/>
                  </a:cubicBezTo>
                  <a:moveTo>
                    <a:pt x="892" y="2281"/>
                  </a:moveTo>
                  <a:cubicBezTo>
                    <a:pt x="885" y="2279"/>
                    <a:pt x="877" y="2277"/>
                    <a:pt x="869" y="2275"/>
                  </a:cubicBezTo>
                  <a:cubicBezTo>
                    <a:pt x="865" y="2274"/>
                    <a:pt x="861" y="2276"/>
                    <a:pt x="860" y="2281"/>
                  </a:cubicBezTo>
                  <a:cubicBezTo>
                    <a:pt x="859" y="2285"/>
                    <a:pt x="861" y="2289"/>
                    <a:pt x="865" y="2290"/>
                  </a:cubicBezTo>
                  <a:cubicBezTo>
                    <a:pt x="873" y="2292"/>
                    <a:pt x="881" y="2294"/>
                    <a:pt x="889" y="2296"/>
                  </a:cubicBezTo>
                  <a:cubicBezTo>
                    <a:pt x="893" y="2297"/>
                    <a:pt x="897" y="2295"/>
                    <a:pt x="898" y="2290"/>
                  </a:cubicBezTo>
                  <a:cubicBezTo>
                    <a:pt x="899" y="2286"/>
                    <a:pt x="897" y="2282"/>
                    <a:pt x="892" y="2281"/>
                  </a:cubicBezTo>
                  <a:moveTo>
                    <a:pt x="1013" y="2303"/>
                  </a:moveTo>
                  <a:cubicBezTo>
                    <a:pt x="1005" y="2302"/>
                    <a:pt x="997" y="2301"/>
                    <a:pt x="989" y="2300"/>
                  </a:cubicBezTo>
                  <a:cubicBezTo>
                    <a:pt x="985" y="2299"/>
                    <a:pt x="981" y="2302"/>
                    <a:pt x="980" y="2307"/>
                  </a:cubicBezTo>
                  <a:cubicBezTo>
                    <a:pt x="979" y="2311"/>
                    <a:pt x="982" y="2315"/>
                    <a:pt x="987" y="2316"/>
                  </a:cubicBezTo>
                  <a:cubicBezTo>
                    <a:pt x="995" y="2317"/>
                    <a:pt x="1003" y="2318"/>
                    <a:pt x="1010" y="2319"/>
                  </a:cubicBezTo>
                  <a:cubicBezTo>
                    <a:pt x="1015" y="2320"/>
                    <a:pt x="1019" y="2317"/>
                    <a:pt x="1019" y="2312"/>
                  </a:cubicBezTo>
                  <a:cubicBezTo>
                    <a:pt x="1020" y="2308"/>
                    <a:pt x="1017" y="2304"/>
                    <a:pt x="1013" y="2303"/>
                  </a:cubicBezTo>
                  <a:moveTo>
                    <a:pt x="1134" y="2313"/>
                  </a:moveTo>
                  <a:cubicBezTo>
                    <a:pt x="1127" y="2313"/>
                    <a:pt x="1119" y="2312"/>
                    <a:pt x="1111" y="2312"/>
                  </a:cubicBezTo>
                  <a:cubicBezTo>
                    <a:pt x="1106" y="2312"/>
                    <a:pt x="1103" y="2315"/>
                    <a:pt x="1102" y="2319"/>
                  </a:cubicBezTo>
                  <a:cubicBezTo>
                    <a:pt x="1102" y="2324"/>
                    <a:pt x="1106" y="2328"/>
                    <a:pt x="1110" y="2328"/>
                  </a:cubicBezTo>
                  <a:cubicBezTo>
                    <a:pt x="1118" y="2328"/>
                    <a:pt x="1126" y="2329"/>
                    <a:pt x="1134" y="2329"/>
                  </a:cubicBezTo>
                  <a:cubicBezTo>
                    <a:pt x="1138" y="2329"/>
                    <a:pt x="1142" y="2325"/>
                    <a:pt x="1142" y="2321"/>
                  </a:cubicBezTo>
                  <a:cubicBezTo>
                    <a:pt x="1142" y="2316"/>
                    <a:pt x="1139" y="2313"/>
                    <a:pt x="1134" y="2313"/>
                  </a:cubicBezTo>
                  <a:moveTo>
                    <a:pt x="1257" y="2309"/>
                  </a:moveTo>
                  <a:cubicBezTo>
                    <a:pt x="1249" y="2310"/>
                    <a:pt x="1241" y="2311"/>
                    <a:pt x="1233" y="2311"/>
                  </a:cubicBezTo>
                  <a:cubicBezTo>
                    <a:pt x="1229" y="2311"/>
                    <a:pt x="1225" y="2315"/>
                    <a:pt x="1226" y="2320"/>
                  </a:cubicBezTo>
                  <a:cubicBezTo>
                    <a:pt x="1226" y="2324"/>
                    <a:pt x="1230" y="2327"/>
                    <a:pt x="1234" y="2327"/>
                  </a:cubicBezTo>
                  <a:cubicBezTo>
                    <a:pt x="1242" y="2327"/>
                    <a:pt x="1250" y="2326"/>
                    <a:pt x="1258" y="2325"/>
                  </a:cubicBezTo>
                  <a:cubicBezTo>
                    <a:pt x="1262" y="2325"/>
                    <a:pt x="1266" y="2321"/>
                    <a:pt x="1265" y="2317"/>
                  </a:cubicBezTo>
                  <a:cubicBezTo>
                    <a:pt x="1265" y="2312"/>
                    <a:pt x="1261" y="2309"/>
                    <a:pt x="1257" y="2309"/>
                  </a:cubicBezTo>
                  <a:moveTo>
                    <a:pt x="1378" y="2293"/>
                  </a:moveTo>
                  <a:cubicBezTo>
                    <a:pt x="1370" y="2295"/>
                    <a:pt x="1362" y="2296"/>
                    <a:pt x="1354" y="2297"/>
                  </a:cubicBezTo>
                  <a:cubicBezTo>
                    <a:pt x="1350" y="2298"/>
                    <a:pt x="1347" y="2302"/>
                    <a:pt x="1348" y="2307"/>
                  </a:cubicBezTo>
                  <a:cubicBezTo>
                    <a:pt x="1349" y="2311"/>
                    <a:pt x="1353" y="2314"/>
                    <a:pt x="1357" y="2313"/>
                  </a:cubicBezTo>
                  <a:cubicBezTo>
                    <a:pt x="1365" y="2312"/>
                    <a:pt x="1373" y="2311"/>
                    <a:pt x="1381" y="2309"/>
                  </a:cubicBezTo>
                  <a:cubicBezTo>
                    <a:pt x="1385" y="2308"/>
                    <a:pt x="1388" y="2304"/>
                    <a:pt x="1387" y="2300"/>
                  </a:cubicBezTo>
                  <a:cubicBezTo>
                    <a:pt x="1386" y="2295"/>
                    <a:pt x="1382" y="2292"/>
                    <a:pt x="1378" y="2293"/>
                  </a:cubicBezTo>
                  <a:moveTo>
                    <a:pt x="1497" y="2264"/>
                  </a:moveTo>
                  <a:cubicBezTo>
                    <a:pt x="1489" y="2267"/>
                    <a:pt x="1481" y="2269"/>
                    <a:pt x="1474" y="2271"/>
                  </a:cubicBezTo>
                  <a:cubicBezTo>
                    <a:pt x="1470" y="2272"/>
                    <a:pt x="1467" y="2277"/>
                    <a:pt x="1468" y="2281"/>
                  </a:cubicBezTo>
                  <a:cubicBezTo>
                    <a:pt x="1469" y="2285"/>
                    <a:pt x="1474" y="2288"/>
                    <a:pt x="1478" y="2286"/>
                  </a:cubicBezTo>
                  <a:cubicBezTo>
                    <a:pt x="1486" y="2284"/>
                    <a:pt x="1493" y="2282"/>
                    <a:pt x="1501" y="2280"/>
                  </a:cubicBezTo>
                  <a:cubicBezTo>
                    <a:pt x="1505" y="2278"/>
                    <a:pt x="1508" y="2274"/>
                    <a:pt x="1506" y="2270"/>
                  </a:cubicBezTo>
                  <a:cubicBezTo>
                    <a:pt x="1505" y="2265"/>
                    <a:pt x="1501" y="2263"/>
                    <a:pt x="1497" y="2264"/>
                  </a:cubicBezTo>
                  <a:cubicBezTo>
                    <a:pt x="1497" y="2264"/>
                    <a:pt x="1497" y="2264"/>
                    <a:pt x="1497" y="2264"/>
                  </a:cubicBezTo>
                  <a:moveTo>
                    <a:pt x="1611" y="2223"/>
                  </a:moveTo>
                  <a:cubicBezTo>
                    <a:pt x="1604" y="2226"/>
                    <a:pt x="1597" y="2229"/>
                    <a:pt x="1590" y="2232"/>
                  </a:cubicBezTo>
                  <a:cubicBezTo>
                    <a:pt x="1585" y="2233"/>
                    <a:pt x="1583" y="2238"/>
                    <a:pt x="1585" y="2242"/>
                  </a:cubicBezTo>
                  <a:cubicBezTo>
                    <a:pt x="1587" y="2246"/>
                    <a:pt x="1591" y="2248"/>
                    <a:pt x="1596" y="2247"/>
                  </a:cubicBezTo>
                  <a:cubicBezTo>
                    <a:pt x="1603" y="2244"/>
                    <a:pt x="1610" y="2241"/>
                    <a:pt x="1618" y="2238"/>
                  </a:cubicBezTo>
                  <a:cubicBezTo>
                    <a:pt x="1622" y="2236"/>
                    <a:pt x="1624" y="2231"/>
                    <a:pt x="1622" y="2227"/>
                  </a:cubicBezTo>
                  <a:cubicBezTo>
                    <a:pt x="1620" y="2223"/>
                    <a:pt x="1615" y="2221"/>
                    <a:pt x="1611" y="2223"/>
                  </a:cubicBezTo>
                  <a:moveTo>
                    <a:pt x="1721" y="2169"/>
                  </a:moveTo>
                  <a:cubicBezTo>
                    <a:pt x="1714" y="2173"/>
                    <a:pt x="1707" y="2177"/>
                    <a:pt x="1700" y="2181"/>
                  </a:cubicBezTo>
                  <a:cubicBezTo>
                    <a:pt x="1697" y="2183"/>
                    <a:pt x="1695" y="2188"/>
                    <a:pt x="1697" y="2191"/>
                  </a:cubicBezTo>
                  <a:cubicBezTo>
                    <a:pt x="1699" y="2195"/>
                    <a:pt x="1704" y="2197"/>
                    <a:pt x="1708" y="2195"/>
                  </a:cubicBezTo>
                  <a:cubicBezTo>
                    <a:pt x="1715" y="2191"/>
                    <a:pt x="1722" y="2187"/>
                    <a:pt x="1729" y="2183"/>
                  </a:cubicBezTo>
                  <a:cubicBezTo>
                    <a:pt x="1733" y="2181"/>
                    <a:pt x="1734" y="2176"/>
                    <a:pt x="1732" y="2172"/>
                  </a:cubicBezTo>
                  <a:cubicBezTo>
                    <a:pt x="1730" y="2169"/>
                    <a:pt x="1725" y="2167"/>
                    <a:pt x="1721" y="2169"/>
                  </a:cubicBezTo>
                  <a:moveTo>
                    <a:pt x="1825" y="2104"/>
                  </a:moveTo>
                  <a:cubicBezTo>
                    <a:pt x="1818" y="2109"/>
                    <a:pt x="1812" y="2113"/>
                    <a:pt x="1805" y="2118"/>
                  </a:cubicBezTo>
                  <a:cubicBezTo>
                    <a:pt x="1802" y="2120"/>
                    <a:pt x="1801" y="2125"/>
                    <a:pt x="1803" y="2129"/>
                  </a:cubicBezTo>
                  <a:cubicBezTo>
                    <a:pt x="1806" y="2133"/>
                    <a:pt x="1810" y="2134"/>
                    <a:pt x="1814" y="2131"/>
                  </a:cubicBezTo>
                  <a:cubicBezTo>
                    <a:pt x="1821" y="2127"/>
                    <a:pt x="1827" y="2122"/>
                    <a:pt x="1834" y="2118"/>
                  </a:cubicBezTo>
                  <a:cubicBezTo>
                    <a:pt x="1837" y="2115"/>
                    <a:pt x="1838" y="2110"/>
                    <a:pt x="1836" y="2106"/>
                  </a:cubicBezTo>
                  <a:cubicBezTo>
                    <a:pt x="1833" y="2103"/>
                    <a:pt x="1828" y="2102"/>
                    <a:pt x="1825" y="2104"/>
                  </a:cubicBezTo>
                  <a:cubicBezTo>
                    <a:pt x="1825" y="2104"/>
                    <a:pt x="1825" y="2104"/>
                    <a:pt x="1825" y="2104"/>
                  </a:cubicBezTo>
                  <a:moveTo>
                    <a:pt x="1921" y="2029"/>
                  </a:moveTo>
                  <a:cubicBezTo>
                    <a:pt x="1915" y="2034"/>
                    <a:pt x="1909" y="2039"/>
                    <a:pt x="1903" y="2044"/>
                  </a:cubicBezTo>
                  <a:cubicBezTo>
                    <a:pt x="1899" y="2047"/>
                    <a:pt x="1899" y="2052"/>
                    <a:pt x="1902" y="2056"/>
                  </a:cubicBezTo>
                  <a:cubicBezTo>
                    <a:pt x="1905" y="2059"/>
                    <a:pt x="1910" y="2059"/>
                    <a:pt x="1913" y="2057"/>
                  </a:cubicBezTo>
                  <a:cubicBezTo>
                    <a:pt x="1919" y="2051"/>
                    <a:pt x="1925" y="2046"/>
                    <a:pt x="1931" y="2041"/>
                  </a:cubicBezTo>
                  <a:cubicBezTo>
                    <a:pt x="1935" y="2038"/>
                    <a:pt x="1935" y="2033"/>
                    <a:pt x="1932" y="2030"/>
                  </a:cubicBezTo>
                  <a:cubicBezTo>
                    <a:pt x="1929" y="2026"/>
                    <a:pt x="1924" y="2026"/>
                    <a:pt x="1921" y="2029"/>
                  </a:cubicBezTo>
                  <a:moveTo>
                    <a:pt x="2008" y="1944"/>
                  </a:moveTo>
                  <a:cubicBezTo>
                    <a:pt x="2003" y="1949"/>
                    <a:pt x="1998" y="1955"/>
                    <a:pt x="1992" y="1961"/>
                  </a:cubicBezTo>
                  <a:cubicBezTo>
                    <a:pt x="1989" y="1964"/>
                    <a:pt x="1989" y="1969"/>
                    <a:pt x="1992" y="1972"/>
                  </a:cubicBezTo>
                  <a:cubicBezTo>
                    <a:pt x="1995" y="1975"/>
                    <a:pt x="2001" y="1975"/>
                    <a:pt x="2004" y="1972"/>
                  </a:cubicBezTo>
                  <a:cubicBezTo>
                    <a:pt x="2009" y="1966"/>
                    <a:pt x="2015" y="1960"/>
                    <a:pt x="2020" y="1954"/>
                  </a:cubicBezTo>
                  <a:cubicBezTo>
                    <a:pt x="2023" y="1951"/>
                    <a:pt x="2023" y="1946"/>
                    <a:pt x="2020" y="1943"/>
                  </a:cubicBezTo>
                  <a:cubicBezTo>
                    <a:pt x="2016" y="1940"/>
                    <a:pt x="2011" y="1940"/>
                    <a:pt x="2008" y="1944"/>
                  </a:cubicBezTo>
                  <a:moveTo>
                    <a:pt x="2086" y="1850"/>
                  </a:moveTo>
                  <a:cubicBezTo>
                    <a:pt x="2082" y="1856"/>
                    <a:pt x="2077" y="1862"/>
                    <a:pt x="2072" y="1868"/>
                  </a:cubicBezTo>
                  <a:cubicBezTo>
                    <a:pt x="2069" y="1872"/>
                    <a:pt x="2070" y="1877"/>
                    <a:pt x="2073" y="1880"/>
                  </a:cubicBezTo>
                  <a:cubicBezTo>
                    <a:pt x="2077" y="1882"/>
                    <a:pt x="2082" y="1882"/>
                    <a:pt x="2085" y="1878"/>
                  </a:cubicBezTo>
                  <a:cubicBezTo>
                    <a:pt x="2090" y="1872"/>
                    <a:pt x="2094" y="1866"/>
                    <a:pt x="2099" y="1859"/>
                  </a:cubicBezTo>
                  <a:cubicBezTo>
                    <a:pt x="2102" y="1856"/>
                    <a:pt x="2101" y="1851"/>
                    <a:pt x="2098" y="1848"/>
                  </a:cubicBezTo>
                  <a:cubicBezTo>
                    <a:pt x="2094" y="1845"/>
                    <a:pt x="2089" y="1846"/>
                    <a:pt x="2086" y="1850"/>
                  </a:cubicBezTo>
                  <a:cubicBezTo>
                    <a:pt x="2086" y="1850"/>
                    <a:pt x="2086" y="1850"/>
                    <a:pt x="2086" y="1850"/>
                  </a:cubicBezTo>
                  <a:moveTo>
                    <a:pt x="2154" y="1748"/>
                  </a:moveTo>
                  <a:cubicBezTo>
                    <a:pt x="2150" y="1754"/>
                    <a:pt x="2146" y="1761"/>
                    <a:pt x="2142" y="1768"/>
                  </a:cubicBezTo>
                  <a:cubicBezTo>
                    <a:pt x="2140" y="1772"/>
                    <a:pt x="2141" y="1777"/>
                    <a:pt x="2144" y="1779"/>
                  </a:cubicBezTo>
                  <a:cubicBezTo>
                    <a:pt x="2148" y="1781"/>
                    <a:pt x="2153" y="1780"/>
                    <a:pt x="2155" y="1776"/>
                  </a:cubicBezTo>
                  <a:cubicBezTo>
                    <a:pt x="2160" y="1770"/>
                    <a:pt x="2164" y="1763"/>
                    <a:pt x="2168" y="1756"/>
                  </a:cubicBezTo>
                  <a:cubicBezTo>
                    <a:pt x="2170" y="1752"/>
                    <a:pt x="2169" y="1747"/>
                    <a:pt x="2165" y="1745"/>
                  </a:cubicBezTo>
                  <a:cubicBezTo>
                    <a:pt x="2161" y="1743"/>
                    <a:pt x="2156" y="1744"/>
                    <a:pt x="2154" y="1748"/>
                  </a:cubicBezTo>
                  <a:moveTo>
                    <a:pt x="2211" y="1639"/>
                  </a:moveTo>
                  <a:cubicBezTo>
                    <a:pt x="2207" y="1646"/>
                    <a:pt x="2204" y="1654"/>
                    <a:pt x="2201" y="1661"/>
                  </a:cubicBezTo>
                  <a:cubicBezTo>
                    <a:pt x="2199" y="1665"/>
                    <a:pt x="2200" y="1669"/>
                    <a:pt x="2204" y="1671"/>
                  </a:cubicBezTo>
                  <a:cubicBezTo>
                    <a:pt x="2208" y="1673"/>
                    <a:pt x="2213" y="1672"/>
                    <a:pt x="2215" y="1668"/>
                  </a:cubicBezTo>
                  <a:cubicBezTo>
                    <a:pt x="2218" y="1660"/>
                    <a:pt x="2222" y="1653"/>
                    <a:pt x="2225" y="1646"/>
                  </a:cubicBezTo>
                  <a:cubicBezTo>
                    <a:pt x="2227" y="1642"/>
                    <a:pt x="2225" y="1637"/>
                    <a:pt x="2221" y="1635"/>
                  </a:cubicBezTo>
                  <a:cubicBezTo>
                    <a:pt x="2217" y="1633"/>
                    <a:pt x="2212" y="1635"/>
                    <a:pt x="2211" y="1639"/>
                  </a:cubicBezTo>
                  <a:moveTo>
                    <a:pt x="2255" y="1525"/>
                  </a:moveTo>
                  <a:cubicBezTo>
                    <a:pt x="2253" y="1533"/>
                    <a:pt x="2250" y="1540"/>
                    <a:pt x="2247" y="1548"/>
                  </a:cubicBezTo>
                  <a:cubicBezTo>
                    <a:pt x="2246" y="1552"/>
                    <a:pt x="2248" y="1556"/>
                    <a:pt x="2252" y="1558"/>
                  </a:cubicBezTo>
                  <a:cubicBezTo>
                    <a:pt x="2257" y="1559"/>
                    <a:pt x="2261" y="1557"/>
                    <a:pt x="2263" y="1553"/>
                  </a:cubicBezTo>
                  <a:cubicBezTo>
                    <a:pt x="2265" y="1545"/>
                    <a:pt x="2268" y="1538"/>
                    <a:pt x="2270" y="1530"/>
                  </a:cubicBezTo>
                  <a:cubicBezTo>
                    <a:pt x="2272" y="1526"/>
                    <a:pt x="2269" y="1522"/>
                    <a:pt x="2265" y="1520"/>
                  </a:cubicBezTo>
                  <a:cubicBezTo>
                    <a:pt x="2261" y="1519"/>
                    <a:pt x="2257" y="1521"/>
                    <a:pt x="2255" y="1525"/>
                  </a:cubicBezTo>
                  <a:moveTo>
                    <a:pt x="2287" y="1407"/>
                  </a:moveTo>
                  <a:cubicBezTo>
                    <a:pt x="2286" y="1415"/>
                    <a:pt x="2284" y="1423"/>
                    <a:pt x="2282" y="1430"/>
                  </a:cubicBezTo>
                  <a:cubicBezTo>
                    <a:pt x="2281" y="1435"/>
                    <a:pt x="2284" y="1439"/>
                    <a:pt x="2288" y="1440"/>
                  </a:cubicBezTo>
                  <a:cubicBezTo>
                    <a:pt x="2292" y="1441"/>
                    <a:pt x="2297" y="1438"/>
                    <a:pt x="2298" y="1434"/>
                  </a:cubicBezTo>
                  <a:cubicBezTo>
                    <a:pt x="2299" y="1426"/>
                    <a:pt x="2301" y="1418"/>
                    <a:pt x="2303" y="1411"/>
                  </a:cubicBezTo>
                  <a:cubicBezTo>
                    <a:pt x="2304" y="1406"/>
                    <a:pt x="2301" y="1402"/>
                    <a:pt x="2297" y="1401"/>
                  </a:cubicBezTo>
                  <a:cubicBezTo>
                    <a:pt x="2292" y="1400"/>
                    <a:pt x="2288" y="1403"/>
                    <a:pt x="2287" y="1407"/>
                  </a:cubicBezTo>
                  <a:moveTo>
                    <a:pt x="2307" y="1287"/>
                  </a:moveTo>
                  <a:cubicBezTo>
                    <a:pt x="2306" y="1294"/>
                    <a:pt x="2305" y="1302"/>
                    <a:pt x="2304" y="1310"/>
                  </a:cubicBezTo>
                  <a:cubicBezTo>
                    <a:pt x="2303" y="1314"/>
                    <a:pt x="2306" y="1318"/>
                    <a:pt x="2311" y="1319"/>
                  </a:cubicBezTo>
                  <a:cubicBezTo>
                    <a:pt x="2315" y="1320"/>
                    <a:pt x="2319" y="1317"/>
                    <a:pt x="2320" y="1312"/>
                  </a:cubicBezTo>
                  <a:cubicBezTo>
                    <a:pt x="2321" y="1304"/>
                    <a:pt x="2322" y="1296"/>
                    <a:pt x="2322" y="1288"/>
                  </a:cubicBezTo>
                  <a:cubicBezTo>
                    <a:pt x="2323" y="1284"/>
                    <a:pt x="2320" y="1280"/>
                    <a:pt x="2315" y="1279"/>
                  </a:cubicBezTo>
                  <a:cubicBezTo>
                    <a:pt x="2311" y="1279"/>
                    <a:pt x="2307" y="1282"/>
                    <a:pt x="2307" y="1287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62" name="Freeform: Shape 5">
              <a:extLst>
                <a:ext uri="{FF2B5EF4-FFF2-40B4-BE49-F238E27FC236}">
                  <a16:creationId xmlns:a16="http://schemas.microsoft.com/office/drawing/2014/main" id="{47238F47-1928-47F2-806D-3156A2B11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9348" y="3566131"/>
              <a:ext cx="3680672" cy="3677748"/>
            </a:xfrm>
            <a:custGeom>
              <a:avLst/>
              <a:gdLst>
                <a:gd name="T0" fmla="*/ 2129 w 2129"/>
                <a:gd name="T1" fmla="*/ 1064 h 2127"/>
                <a:gd name="T2" fmla="*/ 2117 w 2129"/>
                <a:gd name="T3" fmla="*/ 970 h 2127"/>
                <a:gd name="T4" fmla="*/ 2089 w 2129"/>
                <a:gd name="T5" fmla="*/ 843 h 2127"/>
                <a:gd name="T6" fmla="*/ 2049 w 2129"/>
                <a:gd name="T7" fmla="*/ 703 h 2127"/>
                <a:gd name="T8" fmla="*/ 2049 w 2129"/>
                <a:gd name="T9" fmla="*/ 703 h 2127"/>
                <a:gd name="T10" fmla="*/ 2004 w 2129"/>
                <a:gd name="T11" fmla="*/ 581 h 2127"/>
                <a:gd name="T12" fmla="*/ 1953 w 2129"/>
                <a:gd name="T13" fmla="*/ 477 h 2127"/>
                <a:gd name="T14" fmla="*/ 1894 w 2129"/>
                <a:gd name="T15" fmla="*/ 397 h 2127"/>
                <a:gd name="T16" fmla="*/ 1811 w 2129"/>
                <a:gd name="T17" fmla="*/ 316 h 2127"/>
                <a:gd name="T18" fmla="*/ 1708 w 2129"/>
                <a:gd name="T19" fmla="*/ 236 h 2127"/>
                <a:gd name="T20" fmla="*/ 1587 w 2129"/>
                <a:gd name="T21" fmla="*/ 155 h 2127"/>
                <a:gd name="T22" fmla="*/ 1587 w 2129"/>
                <a:gd name="T23" fmla="*/ 155 h 2127"/>
                <a:gd name="T24" fmla="*/ 1474 w 2129"/>
                <a:gd name="T25" fmla="*/ 90 h 2127"/>
                <a:gd name="T26" fmla="*/ 1368 w 2129"/>
                <a:gd name="T27" fmla="*/ 43 h 2127"/>
                <a:gd name="T28" fmla="*/ 1271 w 2129"/>
                <a:gd name="T29" fmla="*/ 19 h 2127"/>
                <a:gd name="T30" fmla="*/ 1156 w 2129"/>
                <a:gd name="T31" fmla="*/ 11 h 2127"/>
                <a:gd name="T32" fmla="*/ 1025 w 2129"/>
                <a:gd name="T33" fmla="*/ 16 h 2127"/>
                <a:gd name="T34" fmla="*/ 881 w 2129"/>
                <a:gd name="T35" fmla="*/ 32 h 2127"/>
                <a:gd name="T36" fmla="*/ 881 w 2129"/>
                <a:gd name="T37" fmla="*/ 32 h 2127"/>
                <a:gd name="T38" fmla="*/ 752 w 2129"/>
                <a:gd name="T39" fmla="*/ 54 h 2127"/>
                <a:gd name="T40" fmla="*/ 641 w 2129"/>
                <a:gd name="T41" fmla="*/ 87 h 2127"/>
                <a:gd name="T42" fmla="*/ 552 w 2129"/>
                <a:gd name="T43" fmla="*/ 131 h 2127"/>
                <a:gd name="T44" fmla="*/ 458 w 2129"/>
                <a:gd name="T45" fmla="*/ 199 h 2127"/>
                <a:gd name="T46" fmla="*/ 361 w 2129"/>
                <a:gd name="T47" fmla="*/ 286 h 2127"/>
                <a:gd name="T48" fmla="*/ 261 w 2129"/>
                <a:gd name="T49" fmla="*/ 391 h 2127"/>
                <a:gd name="T50" fmla="*/ 261 w 2129"/>
                <a:gd name="T51" fmla="*/ 391 h 2127"/>
                <a:gd name="T52" fmla="*/ 177 w 2129"/>
                <a:gd name="T53" fmla="*/ 491 h 2127"/>
                <a:gd name="T54" fmla="*/ 113 w 2129"/>
                <a:gd name="T55" fmla="*/ 587 h 2127"/>
                <a:gd name="T56" fmla="*/ 72 w 2129"/>
                <a:gd name="T57" fmla="*/ 678 h 2127"/>
                <a:gd name="T58" fmla="*/ 44 w 2129"/>
                <a:gd name="T59" fmla="*/ 790 h 2127"/>
                <a:gd name="T60" fmla="*/ 26 w 2129"/>
                <a:gd name="T61" fmla="*/ 920 h 2127"/>
                <a:gd name="T62" fmla="*/ 16 w 2129"/>
                <a:gd name="T63" fmla="*/ 1065 h 2127"/>
                <a:gd name="T64" fmla="*/ 0 w 2129"/>
                <a:gd name="T65" fmla="*/ 1065 h 2127"/>
                <a:gd name="T66" fmla="*/ 5 w 2129"/>
                <a:gd name="T67" fmla="*/ 1165 h 2127"/>
                <a:gd name="T68" fmla="*/ 30 w 2129"/>
                <a:gd name="T69" fmla="*/ 1277 h 2127"/>
                <a:gd name="T70" fmla="*/ 72 w 2129"/>
                <a:gd name="T71" fmla="*/ 1401 h 2127"/>
                <a:gd name="T72" fmla="*/ 128 w 2129"/>
                <a:gd name="T73" fmla="*/ 1535 h 2127"/>
                <a:gd name="T74" fmla="*/ 128 w 2129"/>
                <a:gd name="T75" fmla="*/ 1535 h 2127"/>
                <a:gd name="T76" fmla="*/ 187 w 2129"/>
                <a:gd name="T77" fmla="*/ 1652 h 2127"/>
                <a:gd name="T78" fmla="*/ 250 w 2129"/>
                <a:gd name="T79" fmla="*/ 1748 h 2127"/>
                <a:gd name="T80" fmla="*/ 317 w 2129"/>
                <a:gd name="T81" fmla="*/ 1822 h 2127"/>
                <a:gd name="T82" fmla="*/ 409 w 2129"/>
                <a:gd name="T83" fmla="*/ 1892 h 2127"/>
                <a:gd name="T84" fmla="*/ 520 w 2129"/>
                <a:gd name="T85" fmla="*/ 1960 h 2127"/>
                <a:gd name="T86" fmla="*/ 650 w 2129"/>
                <a:gd name="T87" fmla="*/ 2027 h 2127"/>
                <a:gd name="T88" fmla="*/ 650 w 2129"/>
                <a:gd name="T89" fmla="*/ 2027 h 2127"/>
                <a:gd name="T90" fmla="*/ 770 w 2129"/>
                <a:gd name="T91" fmla="*/ 2078 h 2127"/>
                <a:gd name="T92" fmla="*/ 880 w 2129"/>
                <a:gd name="T93" fmla="*/ 2112 h 2127"/>
                <a:gd name="T94" fmla="*/ 979 w 2129"/>
                <a:gd name="T95" fmla="*/ 2125 h 2127"/>
                <a:gd name="T96" fmla="*/ 1095 w 2129"/>
                <a:gd name="T97" fmla="*/ 2120 h 2127"/>
                <a:gd name="T98" fmla="*/ 1224 w 2129"/>
                <a:gd name="T99" fmla="*/ 2100 h 2127"/>
                <a:gd name="T100" fmla="*/ 1366 w 2129"/>
                <a:gd name="T101" fmla="*/ 2068 h 2127"/>
                <a:gd name="T102" fmla="*/ 1366 w 2129"/>
                <a:gd name="T103" fmla="*/ 2068 h 2127"/>
                <a:gd name="T104" fmla="*/ 1490 w 2129"/>
                <a:gd name="T105" fmla="*/ 2031 h 2127"/>
                <a:gd name="T106" fmla="*/ 1597 w 2129"/>
                <a:gd name="T107" fmla="*/ 1985 h 2127"/>
                <a:gd name="T108" fmla="*/ 1681 w 2129"/>
                <a:gd name="T109" fmla="*/ 1931 h 2127"/>
                <a:gd name="T110" fmla="*/ 1766 w 2129"/>
                <a:gd name="T111" fmla="*/ 1853 h 2127"/>
                <a:gd name="T112" fmla="*/ 1852 w 2129"/>
                <a:gd name="T113" fmla="*/ 1755 h 2127"/>
                <a:gd name="T114" fmla="*/ 1940 w 2129"/>
                <a:gd name="T115" fmla="*/ 1640 h 2127"/>
                <a:gd name="T116" fmla="*/ 1940 w 2129"/>
                <a:gd name="T117" fmla="*/ 1640 h 2127"/>
                <a:gd name="T118" fmla="*/ 2012 w 2129"/>
                <a:gd name="T119" fmla="*/ 1531 h 2127"/>
                <a:gd name="T120" fmla="*/ 2065 w 2129"/>
                <a:gd name="T121" fmla="*/ 1428 h 2127"/>
                <a:gd name="T122" fmla="*/ 2094 w 2129"/>
                <a:gd name="T123" fmla="*/ 1332 h 2127"/>
                <a:gd name="T124" fmla="*/ 2110 w 2129"/>
                <a:gd name="T125" fmla="*/ 1218 h 2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29" h="2127">
                  <a:moveTo>
                    <a:pt x="2113" y="1061"/>
                  </a:moveTo>
                  <a:cubicBezTo>
                    <a:pt x="2113" y="1062"/>
                    <a:pt x="2113" y="1063"/>
                    <a:pt x="2113" y="1064"/>
                  </a:cubicBezTo>
                  <a:cubicBezTo>
                    <a:pt x="2113" y="1072"/>
                    <a:pt x="2113" y="1079"/>
                    <a:pt x="2112" y="1087"/>
                  </a:cubicBezTo>
                  <a:cubicBezTo>
                    <a:pt x="2112" y="1092"/>
                    <a:pt x="2116" y="1095"/>
                    <a:pt x="2120" y="1096"/>
                  </a:cubicBezTo>
                  <a:cubicBezTo>
                    <a:pt x="2125" y="1096"/>
                    <a:pt x="2128" y="1092"/>
                    <a:pt x="2128" y="1088"/>
                  </a:cubicBezTo>
                  <a:cubicBezTo>
                    <a:pt x="2129" y="1080"/>
                    <a:pt x="2129" y="1072"/>
                    <a:pt x="2129" y="1064"/>
                  </a:cubicBezTo>
                  <a:cubicBezTo>
                    <a:pt x="2129" y="1063"/>
                    <a:pt x="2129" y="1062"/>
                    <a:pt x="2129" y="1061"/>
                  </a:cubicBezTo>
                  <a:cubicBezTo>
                    <a:pt x="2129" y="1057"/>
                    <a:pt x="2125" y="1053"/>
                    <a:pt x="2121" y="1053"/>
                  </a:cubicBezTo>
                  <a:cubicBezTo>
                    <a:pt x="2116" y="1053"/>
                    <a:pt x="2113" y="1057"/>
                    <a:pt x="2113" y="1061"/>
                  </a:cubicBezTo>
                  <a:close/>
                  <a:moveTo>
                    <a:pt x="2105" y="940"/>
                  </a:moveTo>
                  <a:cubicBezTo>
                    <a:pt x="2106" y="948"/>
                    <a:pt x="2107" y="955"/>
                    <a:pt x="2108" y="963"/>
                  </a:cubicBezTo>
                  <a:cubicBezTo>
                    <a:pt x="2108" y="968"/>
                    <a:pt x="2112" y="971"/>
                    <a:pt x="2117" y="970"/>
                  </a:cubicBezTo>
                  <a:cubicBezTo>
                    <a:pt x="2121" y="970"/>
                    <a:pt x="2124" y="966"/>
                    <a:pt x="2124" y="962"/>
                  </a:cubicBezTo>
                  <a:cubicBezTo>
                    <a:pt x="2123" y="954"/>
                    <a:pt x="2122" y="946"/>
                    <a:pt x="2121" y="938"/>
                  </a:cubicBezTo>
                  <a:cubicBezTo>
                    <a:pt x="2121" y="933"/>
                    <a:pt x="2117" y="930"/>
                    <a:pt x="2112" y="931"/>
                  </a:cubicBezTo>
                  <a:cubicBezTo>
                    <a:pt x="2108" y="931"/>
                    <a:pt x="2105" y="935"/>
                    <a:pt x="2105" y="940"/>
                  </a:cubicBezTo>
                  <a:close/>
                  <a:moveTo>
                    <a:pt x="2084" y="820"/>
                  </a:moveTo>
                  <a:cubicBezTo>
                    <a:pt x="2086" y="827"/>
                    <a:pt x="2088" y="835"/>
                    <a:pt x="2089" y="843"/>
                  </a:cubicBezTo>
                  <a:cubicBezTo>
                    <a:pt x="2090" y="847"/>
                    <a:pt x="2095" y="850"/>
                    <a:pt x="2099" y="849"/>
                  </a:cubicBezTo>
                  <a:cubicBezTo>
                    <a:pt x="2103" y="848"/>
                    <a:pt x="2106" y="844"/>
                    <a:pt x="2105" y="839"/>
                  </a:cubicBezTo>
                  <a:cubicBezTo>
                    <a:pt x="2103" y="832"/>
                    <a:pt x="2102" y="824"/>
                    <a:pt x="2100" y="816"/>
                  </a:cubicBezTo>
                  <a:cubicBezTo>
                    <a:pt x="2099" y="812"/>
                    <a:pt x="2094" y="809"/>
                    <a:pt x="2090" y="810"/>
                  </a:cubicBezTo>
                  <a:cubicBezTo>
                    <a:pt x="2086" y="811"/>
                    <a:pt x="2083" y="815"/>
                    <a:pt x="2084" y="820"/>
                  </a:cubicBezTo>
                  <a:close/>
                  <a:moveTo>
                    <a:pt x="2049" y="703"/>
                  </a:moveTo>
                  <a:cubicBezTo>
                    <a:pt x="2052" y="710"/>
                    <a:pt x="2054" y="718"/>
                    <a:pt x="2057" y="725"/>
                  </a:cubicBezTo>
                  <a:cubicBezTo>
                    <a:pt x="2058" y="730"/>
                    <a:pt x="2063" y="732"/>
                    <a:pt x="2067" y="730"/>
                  </a:cubicBezTo>
                  <a:cubicBezTo>
                    <a:pt x="2071" y="729"/>
                    <a:pt x="2073" y="724"/>
                    <a:pt x="2072" y="720"/>
                  </a:cubicBezTo>
                  <a:cubicBezTo>
                    <a:pt x="2069" y="713"/>
                    <a:pt x="2067" y="705"/>
                    <a:pt x="2064" y="698"/>
                  </a:cubicBezTo>
                  <a:cubicBezTo>
                    <a:pt x="2062" y="693"/>
                    <a:pt x="2058" y="691"/>
                    <a:pt x="2054" y="693"/>
                  </a:cubicBezTo>
                  <a:cubicBezTo>
                    <a:pt x="2050" y="694"/>
                    <a:pt x="2047" y="699"/>
                    <a:pt x="2049" y="703"/>
                  </a:cubicBezTo>
                  <a:close/>
                  <a:moveTo>
                    <a:pt x="2000" y="591"/>
                  </a:moveTo>
                  <a:cubicBezTo>
                    <a:pt x="2004" y="598"/>
                    <a:pt x="2007" y="605"/>
                    <a:pt x="2011" y="612"/>
                  </a:cubicBezTo>
                  <a:cubicBezTo>
                    <a:pt x="2013" y="616"/>
                    <a:pt x="2018" y="618"/>
                    <a:pt x="2022" y="616"/>
                  </a:cubicBezTo>
                  <a:cubicBezTo>
                    <a:pt x="2025" y="614"/>
                    <a:pt x="2027" y="610"/>
                    <a:pt x="2025" y="606"/>
                  </a:cubicBezTo>
                  <a:cubicBezTo>
                    <a:pt x="2022" y="598"/>
                    <a:pt x="2018" y="591"/>
                    <a:pt x="2015" y="584"/>
                  </a:cubicBezTo>
                  <a:cubicBezTo>
                    <a:pt x="2013" y="580"/>
                    <a:pt x="2008" y="579"/>
                    <a:pt x="2004" y="581"/>
                  </a:cubicBezTo>
                  <a:cubicBezTo>
                    <a:pt x="2000" y="583"/>
                    <a:pt x="1998" y="587"/>
                    <a:pt x="2000" y="591"/>
                  </a:cubicBezTo>
                  <a:close/>
                  <a:moveTo>
                    <a:pt x="1939" y="486"/>
                  </a:moveTo>
                  <a:cubicBezTo>
                    <a:pt x="1944" y="493"/>
                    <a:pt x="1948" y="499"/>
                    <a:pt x="1952" y="506"/>
                  </a:cubicBezTo>
                  <a:cubicBezTo>
                    <a:pt x="1954" y="510"/>
                    <a:pt x="1959" y="511"/>
                    <a:pt x="1963" y="508"/>
                  </a:cubicBezTo>
                  <a:cubicBezTo>
                    <a:pt x="1967" y="506"/>
                    <a:pt x="1968" y="501"/>
                    <a:pt x="1966" y="497"/>
                  </a:cubicBezTo>
                  <a:cubicBezTo>
                    <a:pt x="1961" y="491"/>
                    <a:pt x="1957" y="484"/>
                    <a:pt x="1953" y="477"/>
                  </a:cubicBezTo>
                  <a:cubicBezTo>
                    <a:pt x="1950" y="474"/>
                    <a:pt x="1945" y="473"/>
                    <a:pt x="1941" y="475"/>
                  </a:cubicBezTo>
                  <a:cubicBezTo>
                    <a:pt x="1938" y="477"/>
                    <a:pt x="1937" y="482"/>
                    <a:pt x="1939" y="486"/>
                  </a:cubicBezTo>
                  <a:close/>
                  <a:moveTo>
                    <a:pt x="1866" y="388"/>
                  </a:moveTo>
                  <a:cubicBezTo>
                    <a:pt x="1871" y="394"/>
                    <a:pt x="1876" y="401"/>
                    <a:pt x="1881" y="407"/>
                  </a:cubicBezTo>
                  <a:cubicBezTo>
                    <a:pt x="1884" y="410"/>
                    <a:pt x="1889" y="411"/>
                    <a:pt x="1892" y="408"/>
                  </a:cubicBezTo>
                  <a:cubicBezTo>
                    <a:pt x="1896" y="405"/>
                    <a:pt x="1896" y="400"/>
                    <a:pt x="1894" y="397"/>
                  </a:cubicBezTo>
                  <a:cubicBezTo>
                    <a:pt x="1889" y="390"/>
                    <a:pt x="1884" y="384"/>
                    <a:pt x="1878" y="378"/>
                  </a:cubicBezTo>
                  <a:cubicBezTo>
                    <a:pt x="1876" y="375"/>
                    <a:pt x="1871" y="374"/>
                    <a:pt x="1867" y="377"/>
                  </a:cubicBezTo>
                  <a:cubicBezTo>
                    <a:pt x="1864" y="380"/>
                    <a:pt x="1863" y="385"/>
                    <a:pt x="1866" y="388"/>
                  </a:cubicBezTo>
                  <a:close/>
                  <a:moveTo>
                    <a:pt x="1782" y="300"/>
                  </a:moveTo>
                  <a:cubicBezTo>
                    <a:pt x="1788" y="305"/>
                    <a:pt x="1794" y="311"/>
                    <a:pt x="1799" y="316"/>
                  </a:cubicBezTo>
                  <a:cubicBezTo>
                    <a:pt x="1803" y="319"/>
                    <a:pt x="1808" y="319"/>
                    <a:pt x="1811" y="316"/>
                  </a:cubicBezTo>
                  <a:cubicBezTo>
                    <a:pt x="1814" y="313"/>
                    <a:pt x="1814" y="308"/>
                    <a:pt x="1811" y="305"/>
                  </a:cubicBezTo>
                  <a:cubicBezTo>
                    <a:pt x="1805" y="299"/>
                    <a:pt x="1799" y="294"/>
                    <a:pt x="1793" y="288"/>
                  </a:cubicBezTo>
                  <a:cubicBezTo>
                    <a:pt x="1790" y="285"/>
                    <a:pt x="1785" y="285"/>
                    <a:pt x="1782" y="289"/>
                  </a:cubicBezTo>
                  <a:cubicBezTo>
                    <a:pt x="1779" y="292"/>
                    <a:pt x="1779" y="297"/>
                    <a:pt x="1782" y="300"/>
                  </a:cubicBezTo>
                  <a:close/>
                  <a:moveTo>
                    <a:pt x="1689" y="222"/>
                  </a:moveTo>
                  <a:cubicBezTo>
                    <a:pt x="1695" y="226"/>
                    <a:pt x="1701" y="231"/>
                    <a:pt x="1708" y="236"/>
                  </a:cubicBezTo>
                  <a:cubicBezTo>
                    <a:pt x="1711" y="239"/>
                    <a:pt x="1716" y="238"/>
                    <a:pt x="1719" y="235"/>
                  </a:cubicBezTo>
                  <a:cubicBezTo>
                    <a:pt x="1722" y="231"/>
                    <a:pt x="1721" y="226"/>
                    <a:pt x="1718" y="223"/>
                  </a:cubicBezTo>
                  <a:cubicBezTo>
                    <a:pt x="1711" y="218"/>
                    <a:pt x="1705" y="214"/>
                    <a:pt x="1698" y="209"/>
                  </a:cubicBezTo>
                  <a:cubicBezTo>
                    <a:pt x="1695" y="206"/>
                    <a:pt x="1690" y="207"/>
                    <a:pt x="1687" y="211"/>
                  </a:cubicBezTo>
                  <a:cubicBezTo>
                    <a:pt x="1685" y="214"/>
                    <a:pt x="1685" y="219"/>
                    <a:pt x="1689" y="222"/>
                  </a:cubicBezTo>
                  <a:close/>
                  <a:moveTo>
                    <a:pt x="1587" y="155"/>
                  </a:moveTo>
                  <a:cubicBezTo>
                    <a:pt x="1594" y="159"/>
                    <a:pt x="1601" y="163"/>
                    <a:pt x="1607" y="167"/>
                  </a:cubicBezTo>
                  <a:cubicBezTo>
                    <a:pt x="1611" y="169"/>
                    <a:pt x="1616" y="168"/>
                    <a:pt x="1618" y="164"/>
                  </a:cubicBezTo>
                  <a:cubicBezTo>
                    <a:pt x="1621" y="160"/>
                    <a:pt x="1619" y="155"/>
                    <a:pt x="1616" y="153"/>
                  </a:cubicBezTo>
                  <a:cubicBezTo>
                    <a:pt x="1609" y="149"/>
                    <a:pt x="1602" y="145"/>
                    <a:pt x="1595" y="141"/>
                  </a:cubicBezTo>
                  <a:cubicBezTo>
                    <a:pt x="1591" y="139"/>
                    <a:pt x="1586" y="140"/>
                    <a:pt x="1584" y="144"/>
                  </a:cubicBezTo>
                  <a:cubicBezTo>
                    <a:pt x="1582" y="148"/>
                    <a:pt x="1583" y="153"/>
                    <a:pt x="1587" y="155"/>
                  </a:cubicBezTo>
                  <a:close/>
                  <a:moveTo>
                    <a:pt x="1478" y="100"/>
                  </a:moveTo>
                  <a:cubicBezTo>
                    <a:pt x="1485" y="103"/>
                    <a:pt x="1492" y="107"/>
                    <a:pt x="1500" y="110"/>
                  </a:cubicBezTo>
                  <a:cubicBezTo>
                    <a:pt x="1504" y="112"/>
                    <a:pt x="1508" y="110"/>
                    <a:pt x="1510" y="106"/>
                  </a:cubicBezTo>
                  <a:cubicBezTo>
                    <a:pt x="1512" y="102"/>
                    <a:pt x="1510" y="97"/>
                    <a:pt x="1506" y="95"/>
                  </a:cubicBezTo>
                  <a:cubicBezTo>
                    <a:pt x="1499" y="92"/>
                    <a:pt x="1492" y="89"/>
                    <a:pt x="1484" y="85"/>
                  </a:cubicBezTo>
                  <a:cubicBezTo>
                    <a:pt x="1480" y="84"/>
                    <a:pt x="1475" y="86"/>
                    <a:pt x="1474" y="90"/>
                  </a:cubicBezTo>
                  <a:cubicBezTo>
                    <a:pt x="1472" y="94"/>
                    <a:pt x="1474" y="98"/>
                    <a:pt x="1478" y="100"/>
                  </a:cubicBezTo>
                  <a:close/>
                  <a:moveTo>
                    <a:pt x="1363" y="59"/>
                  </a:moveTo>
                  <a:cubicBezTo>
                    <a:pt x="1371" y="61"/>
                    <a:pt x="1378" y="63"/>
                    <a:pt x="1386" y="66"/>
                  </a:cubicBezTo>
                  <a:cubicBezTo>
                    <a:pt x="1390" y="67"/>
                    <a:pt x="1395" y="65"/>
                    <a:pt x="1396" y="61"/>
                  </a:cubicBezTo>
                  <a:cubicBezTo>
                    <a:pt x="1397" y="56"/>
                    <a:pt x="1395" y="52"/>
                    <a:pt x="1391" y="50"/>
                  </a:cubicBezTo>
                  <a:cubicBezTo>
                    <a:pt x="1383" y="48"/>
                    <a:pt x="1376" y="46"/>
                    <a:pt x="1368" y="43"/>
                  </a:cubicBezTo>
                  <a:cubicBezTo>
                    <a:pt x="1364" y="42"/>
                    <a:pt x="1359" y="45"/>
                    <a:pt x="1358" y="49"/>
                  </a:cubicBezTo>
                  <a:cubicBezTo>
                    <a:pt x="1357" y="53"/>
                    <a:pt x="1359" y="57"/>
                    <a:pt x="1363" y="59"/>
                  </a:cubicBezTo>
                  <a:close/>
                  <a:moveTo>
                    <a:pt x="1245" y="31"/>
                  </a:moveTo>
                  <a:cubicBezTo>
                    <a:pt x="1252" y="32"/>
                    <a:pt x="1260" y="34"/>
                    <a:pt x="1268" y="35"/>
                  </a:cubicBezTo>
                  <a:cubicBezTo>
                    <a:pt x="1272" y="36"/>
                    <a:pt x="1276" y="33"/>
                    <a:pt x="1277" y="29"/>
                  </a:cubicBezTo>
                  <a:cubicBezTo>
                    <a:pt x="1278" y="25"/>
                    <a:pt x="1275" y="20"/>
                    <a:pt x="1271" y="19"/>
                  </a:cubicBezTo>
                  <a:cubicBezTo>
                    <a:pt x="1263" y="18"/>
                    <a:pt x="1255" y="17"/>
                    <a:pt x="1247" y="15"/>
                  </a:cubicBezTo>
                  <a:cubicBezTo>
                    <a:pt x="1243" y="14"/>
                    <a:pt x="1239" y="17"/>
                    <a:pt x="1238" y="22"/>
                  </a:cubicBezTo>
                  <a:cubicBezTo>
                    <a:pt x="1237" y="26"/>
                    <a:pt x="1240" y="30"/>
                    <a:pt x="1245" y="31"/>
                  </a:cubicBezTo>
                  <a:close/>
                  <a:moveTo>
                    <a:pt x="1124" y="17"/>
                  </a:moveTo>
                  <a:cubicBezTo>
                    <a:pt x="1131" y="18"/>
                    <a:pt x="1139" y="18"/>
                    <a:pt x="1147" y="19"/>
                  </a:cubicBezTo>
                  <a:cubicBezTo>
                    <a:pt x="1152" y="19"/>
                    <a:pt x="1155" y="16"/>
                    <a:pt x="1156" y="11"/>
                  </a:cubicBezTo>
                  <a:cubicBezTo>
                    <a:pt x="1156" y="7"/>
                    <a:pt x="1153" y="3"/>
                    <a:pt x="1148" y="3"/>
                  </a:cubicBezTo>
                  <a:cubicBezTo>
                    <a:pt x="1140" y="2"/>
                    <a:pt x="1132" y="2"/>
                    <a:pt x="1124" y="1"/>
                  </a:cubicBezTo>
                  <a:cubicBezTo>
                    <a:pt x="1120" y="1"/>
                    <a:pt x="1116" y="4"/>
                    <a:pt x="1116" y="9"/>
                  </a:cubicBezTo>
                  <a:cubicBezTo>
                    <a:pt x="1116" y="13"/>
                    <a:pt x="1119" y="17"/>
                    <a:pt x="1124" y="17"/>
                  </a:cubicBezTo>
                  <a:close/>
                  <a:moveTo>
                    <a:pt x="1002" y="17"/>
                  </a:moveTo>
                  <a:cubicBezTo>
                    <a:pt x="1010" y="17"/>
                    <a:pt x="1017" y="16"/>
                    <a:pt x="1025" y="16"/>
                  </a:cubicBezTo>
                  <a:cubicBezTo>
                    <a:pt x="1030" y="16"/>
                    <a:pt x="1033" y="12"/>
                    <a:pt x="1033" y="8"/>
                  </a:cubicBezTo>
                  <a:cubicBezTo>
                    <a:pt x="1033" y="3"/>
                    <a:pt x="1029" y="0"/>
                    <a:pt x="1025" y="0"/>
                  </a:cubicBezTo>
                  <a:cubicBezTo>
                    <a:pt x="1017" y="0"/>
                    <a:pt x="1009" y="1"/>
                    <a:pt x="1001" y="1"/>
                  </a:cubicBezTo>
                  <a:cubicBezTo>
                    <a:pt x="996" y="2"/>
                    <a:pt x="993" y="5"/>
                    <a:pt x="993" y="10"/>
                  </a:cubicBezTo>
                  <a:cubicBezTo>
                    <a:pt x="993" y="14"/>
                    <a:pt x="997" y="18"/>
                    <a:pt x="1002" y="17"/>
                  </a:cubicBezTo>
                  <a:close/>
                  <a:moveTo>
                    <a:pt x="881" y="32"/>
                  </a:moveTo>
                  <a:cubicBezTo>
                    <a:pt x="888" y="30"/>
                    <a:pt x="896" y="29"/>
                    <a:pt x="904" y="28"/>
                  </a:cubicBezTo>
                  <a:cubicBezTo>
                    <a:pt x="908" y="27"/>
                    <a:pt x="911" y="23"/>
                    <a:pt x="911" y="19"/>
                  </a:cubicBezTo>
                  <a:cubicBezTo>
                    <a:pt x="910" y="14"/>
                    <a:pt x="906" y="11"/>
                    <a:pt x="902" y="12"/>
                  </a:cubicBezTo>
                  <a:cubicBezTo>
                    <a:pt x="894" y="13"/>
                    <a:pt x="886" y="14"/>
                    <a:pt x="878" y="16"/>
                  </a:cubicBezTo>
                  <a:cubicBezTo>
                    <a:pt x="874" y="17"/>
                    <a:pt x="871" y="21"/>
                    <a:pt x="871" y="25"/>
                  </a:cubicBezTo>
                  <a:cubicBezTo>
                    <a:pt x="872" y="29"/>
                    <a:pt x="876" y="32"/>
                    <a:pt x="881" y="32"/>
                  </a:cubicBezTo>
                  <a:close/>
                  <a:moveTo>
                    <a:pt x="762" y="60"/>
                  </a:moveTo>
                  <a:cubicBezTo>
                    <a:pt x="770" y="57"/>
                    <a:pt x="777" y="55"/>
                    <a:pt x="785" y="53"/>
                  </a:cubicBezTo>
                  <a:cubicBezTo>
                    <a:pt x="789" y="52"/>
                    <a:pt x="792" y="48"/>
                    <a:pt x="790" y="43"/>
                  </a:cubicBezTo>
                  <a:cubicBezTo>
                    <a:pt x="789" y="39"/>
                    <a:pt x="785" y="37"/>
                    <a:pt x="781" y="38"/>
                  </a:cubicBezTo>
                  <a:cubicBezTo>
                    <a:pt x="773" y="40"/>
                    <a:pt x="765" y="42"/>
                    <a:pt x="757" y="44"/>
                  </a:cubicBezTo>
                  <a:cubicBezTo>
                    <a:pt x="753" y="46"/>
                    <a:pt x="751" y="50"/>
                    <a:pt x="752" y="54"/>
                  </a:cubicBezTo>
                  <a:cubicBezTo>
                    <a:pt x="753" y="59"/>
                    <a:pt x="758" y="61"/>
                    <a:pt x="762" y="60"/>
                  </a:cubicBezTo>
                  <a:close/>
                  <a:moveTo>
                    <a:pt x="648" y="102"/>
                  </a:moveTo>
                  <a:cubicBezTo>
                    <a:pt x="655" y="98"/>
                    <a:pt x="662" y="95"/>
                    <a:pt x="669" y="92"/>
                  </a:cubicBezTo>
                  <a:cubicBezTo>
                    <a:pt x="674" y="91"/>
                    <a:pt x="675" y="86"/>
                    <a:pt x="674" y="82"/>
                  </a:cubicBezTo>
                  <a:cubicBezTo>
                    <a:pt x="672" y="78"/>
                    <a:pt x="667" y="76"/>
                    <a:pt x="663" y="78"/>
                  </a:cubicBezTo>
                  <a:cubicBezTo>
                    <a:pt x="656" y="81"/>
                    <a:pt x="649" y="84"/>
                    <a:pt x="641" y="87"/>
                  </a:cubicBezTo>
                  <a:cubicBezTo>
                    <a:pt x="637" y="89"/>
                    <a:pt x="635" y="93"/>
                    <a:pt x="637" y="97"/>
                  </a:cubicBezTo>
                  <a:cubicBezTo>
                    <a:pt x="639" y="101"/>
                    <a:pt x="644" y="103"/>
                    <a:pt x="648" y="102"/>
                  </a:cubicBezTo>
                  <a:close/>
                  <a:moveTo>
                    <a:pt x="539" y="156"/>
                  </a:moveTo>
                  <a:cubicBezTo>
                    <a:pt x="546" y="152"/>
                    <a:pt x="553" y="149"/>
                    <a:pt x="559" y="145"/>
                  </a:cubicBezTo>
                  <a:cubicBezTo>
                    <a:pt x="563" y="143"/>
                    <a:pt x="565" y="138"/>
                    <a:pt x="563" y="134"/>
                  </a:cubicBezTo>
                  <a:cubicBezTo>
                    <a:pt x="561" y="130"/>
                    <a:pt x="556" y="129"/>
                    <a:pt x="552" y="131"/>
                  </a:cubicBezTo>
                  <a:cubicBezTo>
                    <a:pt x="545" y="135"/>
                    <a:pt x="538" y="139"/>
                    <a:pt x="531" y="143"/>
                  </a:cubicBezTo>
                  <a:cubicBezTo>
                    <a:pt x="527" y="145"/>
                    <a:pt x="526" y="150"/>
                    <a:pt x="528" y="154"/>
                  </a:cubicBezTo>
                  <a:cubicBezTo>
                    <a:pt x="530" y="157"/>
                    <a:pt x="535" y="159"/>
                    <a:pt x="539" y="156"/>
                  </a:cubicBezTo>
                  <a:close/>
                  <a:moveTo>
                    <a:pt x="437" y="224"/>
                  </a:moveTo>
                  <a:cubicBezTo>
                    <a:pt x="444" y="219"/>
                    <a:pt x="450" y="214"/>
                    <a:pt x="456" y="210"/>
                  </a:cubicBezTo>
                  <a:cubicBezTo>
                    <a:pt x="460" y="207"/>
                    <a:pt x="461" y="202"/>
                    <a:pt x="458" y="199"/>
                  </a:cubicBezTo>
                  <a:cubicBezTo>
                    <a:pt x="456" y="195"/>
                    <a:pt x="451" y="194"/>
                    <a:pt x="447" y="197"/>
                  </a:cubicBezTo>
                  <a:cubicBezTo>
                    <a:pt x="441" y="201"/>
                    <a:pt x="434" y="206"/>
                    <a:pt x="428" y="211"/>
                  </a:cubicBezTo>
                  <a:cubicBezTo>
                    <a:pt x="424" y="213"/>
                    <a:pt x="423" y="218"/>
                    <a:pt x="426" y="222"/>
                  </a:cubicBezTo>
                  <a:cubicBezTo>
                    <a:pt x="429" y="226"/>
                    <a:pt x="434" y="226"/>
                    <a:pt x="437" y="224"/>
                  </a:cubicBezTo>
                  <a:close/>
                  <a:moveTo>
                    <a:pt x="344" y="302"/>
                  </a:moveTo>
                  <a:cubicBezTo>
                    <a:pt x="350" y="297"/>
                    <a:pt x="356" y="291"/>
                    <a:pt x="361" y="286"/>
                  </a:cubicBezTo>
                  <a:cubicBezTo>
                    <a:pt x="365" y="283"/>
                    <a:pt x="365" y="278"/>
                    <a:pt x="362" y="275"/>
                  </a:cubicBezTo>
                  <a:cubicBezTo>
                    <a:pt x="359" y="272"/>
                    <a:pt x="354" y="271"/>
                    <a:pt x="351" y="274"/>
                  </a:cubicBezTo>
                  <a:cubicBezTo>
                    <a:pt x="345" y="280"/>
                    <a:pt x="339" y="285"/>
                    <a:pt x="333" y="290"/>
                  </a:cubicBezTo>
                  <a:cubicBezTo>
                    <a:pt x="330" y="294"/>
                    <a:pt x="330" y="299"/>
                    <a:pt x="333" y="302"/>
                  </a:cubicBezTo>
                  <a:cubicBezTo>
                    <a:pt x="336" y="305"/>
                    <a:pt x="341" y="305"/>
                    <a:pt x="344" y="302"/>
                  </a:cubicBezTo>
                  <a:close/>
                  <a:moveTo>
                    <a:pt x="261" y="391"/>
                  </a:moveTo>
                  <a:cubicBezTo>
                    <a:pt x="266" y="385"/>
                    <a:pt x="271" y="379"/>
                    <a:pt x="276" y="373"/>
                  </a:cubicBezTo>
                  <a:cubicBezTo>
                    <a:pt x="279" y="370"/>
                    <a:pt x="278" y="365"/>
                    <a:pt x="275" y="362"/>
                  </a:cubicBezTo>
                  <a:cubicBezTo>
                    <a:pt x="272" y="359"/>
                    <a:pt x="267" y="359"/>
                    <a:pt x="264" y="362"/>
                  </a:cubicBezTo>
                  <a:cubicBezTo>
                    <a:pt x="259" y="368"/>
                    <a:pt x="253" y="374"/>
                    <a:pt x="248" y="381"/>
                  </a:cubicBezTo>
                  <a:cubicBezTo>
                    <a:pt x="245" y="384"/>
                    <a:pt x="246" y="389"/>
                    <a:pt x="249" y="392"/>
                  </a:cubicBezTo>
                  <a:cubicBezTo>
                    <a:pt x="253" y="395"/>
                    <a:pt x="258" y="394"/>
                    <a:pt x="261" y="391"/>
                  </a:cubicBezTo>
                  <a:close/>
                  <a:moveTo>
                    <a:pt x="188" y="489"/>
                  </a:moveTo>
                  <a:cubicBezTo>
                    <a:pt x="192" y="482"/>
                    <a:pt x="197" y="476"/>
                    <a:pt x="201" y="469"/>
                  </a:cubicBezTo>
                  <a:cubicBezTo>
                    <a:pt x="203" y="465"/>
                    <a:pt x="203" y="460"/>
                    <a:pt x="199" y="458"/>
                  </a:cubicBezTo>
                  <a:cubicBezTo>
                    <a:pt x="195" y="455"/>
                    <a:pt x="190" y="456"/>
                    <a:pt x="188" y="460"/>
                  </a:cubicBezTo>
                  <a:cubicBezTo>
                    <a:pt x="183" y="467"/>
                    <a:pt x="179" y="473"/>
                    <a:pt x="174" y="480"/>
                  </a:cubicBezTo>
                  <a:cubicBezTo>
                    <a:pt x="172" y="484"/>
                    <a:pt x="173" y="489"/>
                    <a:pt x="177" y="491"/>
                  </a:cubicBezTo>
                  <a:cubicBezTo>
                    <a:pt x="180" y="493"/>
                    <a:pt x="185" y="492"/>
                    <a:pt x="188" y="489"/>
                  </a:cubicBezTo>
                  <a:close/>
                  <a:moveTo>
                    <a:pt x="127" y="594"/>
                  </a:moveTo>
                  <a:cubicBezTo>
                    <a:pt x="130" y="587"/>
                    <a:pt x="134" y="580"/>
                    <a:pt x="138" y="573"/>
                  </a:cubicBezTo>
                  <a:cubicBezTo>
                    <a:pt x="140" y="569"/>
                    <a:pt x="138" y="565"/>
                    <a:pt x="134" y="562"/>
                  </a:cubicBezTo>
                  <a:cubicBezTo>
                    <a:pt x="130" y="560"/>
                    <a:pt x="126" y="562"/>
                    <a:pt x="124" y="566"/>
                  </a:cubicBezTo>
                  <a:cubicBezTo>
                    <a:pt x="120" y="573"/>
                    <a:pt x="116" y="580"/>
                    <a:pt x="113" y="587"/>
                  </a:cubicBezTo>
                  <a:cubicBezTo>
                    <a:pt x="111" y="591"/>
                    <a:pt x="112" y="596"/>
                    <a:pt x="116" y="598"/>
                  </a:cubicBezTo>
                  <a:cubicBezTo>
                    <a:pt x="120" y="600"/>
                    <a:pt x="125" y="598"/>
                    <a:pt x="127" y="594"/>
                  </a:cubicBezTo>
                  <a:close/>
                  <a:moveTo>
                    <a:pt x="79" y="706"/>
                  </a:moveTo>
                  <a:cubicBezTo>
                    <a:pt x="81" y="699"/>
                    <a:pt x="84" y="692"/>
                    <a:pt x="87" y="684"/>
                  </a:cubicBezTo>
                  <a:cubicBezTo>
                    <a:pt x="89" y="680"/>
                    <a:pt x="86" y="675"/>
                    <a:pt x="82" y="674"/>
                  </a:cubicBezTo>
                  <a:cubicBezTo>
                    <a:pt x="78" y="672"/>
                    <a:pt x="74" y="674"/>
                    <a:pt x="72" y="678"/>
                  </a:cubicBezTo>
                  <a:cubicBezTo>
                    <a:pt x="69" y="686"/>
                    <a:pt x="66" y="693"/>
                    <a:pt x="64" y="701"/>
                  </a:cubicBezTo>
                  <a:cubicBezTo>
                    <a:pt x="62" y="705"/>
                    <a:pt x="64" y="710"/>
                    <a:pt x="68" y="711"/>
                  </a:cubicBezTo>
                  <a:cubicBezTo>
                    <a:pt x="73" y="713"/>
                    <a:pt x="77" y="711"/>
                    <a:pt x="79" y="706"/>
                  </a:cubicBezTo>
                  <a:close/>
                  <a:moveTo>
                    <a:pt x="44" y="823"/>
                  </a:moveTo>
                  <a:cubicBezTo>
                    <a:pt x="46" y="815"/>
                    <a:pt x="48" y="808"/>
                    <a:pt x="50" y="800"/>
                  </a:cubicBezTo>
                  <a:cubicBezTo>
                    <a:pt x="51" y="796"/>
                    <a:pt x="48" y="792"/>
                    <a:pt x="44" y="790"/>
                  </a:cubicBezTo>
                  <a:cubicBezTo>
                    <a:pt x="39" y="789"/>
                    <a:pt x="35" y="792"/>
                    <a:pt x="34" y="796"/>
                  </a:cubicBezTo>
                  <a:cubicBezTo>
                    <a:pt x="32" y="804"/>
                    <a:pt x="30" y="812"/>
                    <a:pt x="28" y="820"/>
                  </a:cubicBezTo>
                  <a:cubicBezTo>
                    <a:pt x="27" y="824"/>
                    <a:pt x="30" y="828"/>
                    <a:pt x="34" y="829"/>
                  </a:cubicBezTo>
                  <a:cubicBezTo>
                    <a:pt x="39" y="830"/>
                    <a:pt x="43" y="827"/>
                    <a:pt x="44" y="823"/>
                  </a:cubicBezTo>
                  <a:close/>
                  <a:moveTo>
                    <a:pt x="23" y="943"/>
                  </a:moveTo>
                  <a:cubicBezTo>
                    <a:pt x="24" y="935"/>
                    <a:pt x="25" y="928"/>
                    <a:pt x="26" y="920"/>
                  </a:cubicBezTo>
                  <a:cubicBezTo>
                    <a:pt x="27" y="915"/>
                    <a:pt x="23" y="911"/>
                    <a:pt x="19" y="911"/>
                  </a:cubicBezTo>
                  <a:cubicBezTo>
                    <a:pt x="15" y="910"/>
                    <a:pt x="11" y="913"/>
                    <a:pt x="10" y="918"/>
                  </a:cubicBezTo>
                  <a:cubicBezTo>
                    <a:pt x="9" y="926"/>
                    <a:pt x="8" y="933"/>
                    <a:pt x="7" y="941"/>
                  </a:cubicBezTo>
                  <a:cubicBezTo>
                    <a:pt x="7" y="946"/>
                    <a:pt x="10" y="950"/>
                    <a:pt x="14" y="950"/>
                  </a:cubicBezTo>
                  <a:cubicBezTo>
                    <a:pt x="19" y="951"/>
                    <a:pt x="22" y="948"/>
                    <a:pt x="23" y="943"/>
                  </a:cubicBezTo>
                  <a:close/>
                  <a:moveTo>
                    <a:pt x="16" y="1065"/>
                  </a:moveTo>
                  <a:cubicBezTo>
                    <a:pt x="16" y="1065"/>
                    <a:pt x="16" y="1064"/>
                    <a:pt x="16" y="1064"/>
                  </a:cubicBezTo>
                  <a:cubicBezTo>
                    <a:pt x="16" y="1056"/>
                    <a:pt x="16" y="1049"/>
                    <a:pt x="16" y="1041"/>
                  </a:cubicBezTo>
                  <a:cubicBezTo>
                    <a:pt x="16" y="1037"/>
                    <a:pt x="13" y="1033"/>
                    <a:pt x="9" y="1033"/>
                  </a:cubicBezTo>
                  <a:cubicBezTo>
                    <a:pt x="4" y="1033"/>
                    <a:pt x="0" y="1037"/>
                    <a:pt x="0" y="1041"/>
                  </a:cubicBezTo>
                  <a:cubicBezTo>
                    <a:pt x="0" y="1049"/>
                    <a:pt x="0" y="1056"/>
                    <a:pt x="0" y="1064"/>
                  </a:cubicBezTo>
                  <a:cubicBezTo>
                    <a:pt x="0" y="1064"/>
                    <a:pt x="0" y="1065"/>
                    <a:pt x="0" y="1065"/>
                  </a:cubicBezTo>
                  <a:cubicBezTo>
                    <a:pt x="0" y="1069"/>
                    <a:pt x="4" y="1073"/>
                    <a:pt x="8" y="1073"/>
                  </a:cubicBezTo>
                  <a:cubicBezTo>
                    <a:pt x="13" y="1073"/>
                    <a:pt x="16" y="1069"/>
                    <a:pt x="16" y="1065"/>
                  </a:cubicBezTo>
                  <a:close/>
                  <a:moveTo>
                    <a:pt x="23" y="1187"/>
                  </a:moveTo>
                  <a:cubicBezTo>
                    <a:pt x="22" y="1179"/>
                    <a:pt x="22" y="1171"/>
                    <a:pt x="21" y="1163"/>
                  </a:cubicBezTo>
                  <a:cubicBezTo>
                    <a:pt x="20" y="1159"/>
                    <a:pt x="16" y="1155"/>
                    <a:pt x="12" y="1156"/>
                  </a:cubicBezTo>
                  <a:cubicBezTo>
                    <a:pt x="8" y="1156"/>
                    <a:pt x="4" y="1160"/>
                    <a:pt x="5" y="1165"/>
                  </a:cubicBezTo>
                  <a:cubicBezTo>
                    <a:pt x="6" y="1173"/>
                    <a:pt x="6" y="1181"/>
                    <a:pt x="7" y="1188"/>
                  </a:cubicBezTo>
                  <a:cubicBezTo>
                    <a:pt x="8" y="1193"/>
                    <a:pt x="12" y="1196"/>
                    <a:pt x="16" y="1195"/>
                  </a:cubicBezTo>
                  <a:cubicBezTo>
                    <a:pt x="21" y="1195"/>
                    <a:pt x="24" y="1191"/>
                    <a:pt x="23" y="1187"/>
                  </a:cubicBezTo>
                  <a:close/>
                  <a:moveTo>
                    <a:pt x="44" y="1307"/>
                  </a:moveTo>
                  <a:cubicBezTo>
                    <a:pt x="43" y="1299"/>
                    <a:pt x="41" y="1291"/>
                    <a:pt x="39" y="1284"/>
                  </a:cubicBezTo>
                  <a:cubicBezTo>
                    <a:pt x="38" y="1279"/>
                    <a:pt x="34" y="1276"/>
                    <a:pt x="30" y="1277"/>
                  </a:cubicBezTo>
                  <a:cubicBezTo>
                    <a:pt x="25" y="1278"/>
                    <a:pt x="23" y="1283"/>
                    <a:pt x="24" y="1287"/>
                  </a:cubicBezTo>
                  <a:cubicBezTo>
                    <a:pt x="25" y="1295"/>
                    <a:pt x="27" y="1303"/>
                    <a:pt x="29" y="1310"/>
                  </a:cubicBezTo>
                  <a:cubicBezTo>
                    <a:pt x="30" y="1315"/>
                    <a:pt x="34" y="1317"/>
                    <a:pt x="38" y="1316"/>
                  </a:cubicBezTo>
                  <a:cubicBezTo>
                    <a:pt x="43" y="1315"/>
                    <a:pt x="45" y="1311"/>
                    <a:pt x="44" y="1307"/>
                  </a:cubicBezTo>
                  <a:close/>
                  <a:moveTo>
                    <a:pt x="79" y="1423"/>
                  </a:moveTo>
                  <a:cubicBezTo>
                    <a:pt x="77" y="1416"/>
                    <a:pt x="74" y="1408"/>
                    <a:pt x="72" y="1401"/>
                  </a:cubicBezTo>
                  <a:cubicBezTo>
                    <a:pt x="70" y="1397"/>
                    <a:pt x="66" y="1395"/>
                    <a:pt x="61" y="1396"/>
                  </a:cubicBezTo>
                  <a:cubicBezTo>
                    <a:pt x="57" y="1397"/>
                    <a:pt x="55" y="1402"/>
                    <a:pt x="56" y="1406"/>
                  </a:cubicBezTo>
                  <a:cubicBezTo>
                    <a:pt x="59" y="1414"/>
                    <a:pt x="62" y="1421"/>
                    <a:pt x="64" y="1429"/>
                  </a:cubicBezTo>
                  <a:cubicBezTo>
                    <a:pt x="66" y="1433"/>
                    <a:pt x="70" y="1435"/>
                    <a:pt x="75" y="1434"/>
                  </a:cubicBezTo>
                  <a:cubicBezTo>
                    <a:pt x="79" y="1432"/>
                    <a:pt x="81" y="1427"/>
                    <a:pt x="79" y="1423"/>
                  </a:cubicBezTo>
                  <a:close/>
                  <a:moveTo>
                    <a:pt x="128" y="1535"/>
                  </a:moveTo>
                  <a:cubicBezTo>
                    <a:pt x="124" y="1528"/>
                    <a:pt x="121" y="1521"/>
                    <a:pt x="117" y="1514"/>
                  </a:cubicBezTo>
                  <a:cubicBezTo>
                    <a:pt x="116" y="1510"/>
                    <a:pt x="111" y="1508"/>
                    <a:pt x="107" y="1510"/>
                  </a:cubicBezTo>
                  <a:cubicBezTo>
                    <a:pt x="103" y="1512"/>
                    <a:pt x="101" y="1517"/>
                    <a:pt x="103" y="1521"/>
                  </a:cubicBezTo>
                  <a:cubicBezTo>
                    <a:pt x="106" y="1528"/>
                    <a:pt x="110" y="1535"/>
                    <a:pt x="114" y="1542"/>
                  </a:cubicBezTo>
                  <a:cubicBezTo>
                    <a:pt x="116" y="1546"/>
                    <a:pt x="120" y="1548"/>
                    <a:pt x="124" y="1546"/>
                  </a:cubicBezTo>
                  <a:cubicBezTo>
                    <a:pt x="128" y="1544"/>
                    <a:pt x="130" y="1539"/>
                    <a:pt x="128" y="1535"/>
                  </a:cubicBezTo>
                  <a:close/>
                  <a:moveTo>
                    <a:pt x="189" y="1640"/>
                  </a:moveTo>
                  <a:cubicBezTo>
                    <a:pt x="185" y="1634"/>
                    <a:pt x="180" y="1627"/>
                    <a:pt x="176" y="1621"/>
                  </a:cubicBezTo>
                  <a:cubicBezTo>
                    <a:pt x="174" y="1617"/>
                    <a:pt x="169" y="1616"/>
                    <a:pt x="165" y="1618"/>
                  </a:cubicBezTo>
                  <a:cubicBezTo>
                    <a:pt x="161" y="1620"/>
                    <a:pt x="160" y="1625"/>
                    <a:pt x="163" y="1629"/>
                  </a:cubicBezTo>
                  <a:cubicBezTo>
                    <a:pt x="167" y="1636"/>
                    <a:pt x="171" y="1643"/>
                    <a:pt x="176" y="1649"/>
                  </a:cubicBezTo>
                  <a:cubicBezTo>
                    <a:pt x="178" y="1653"/>
                    <a:pt x="183" y="1654"/>
                    <a:pt x="187" y="1652"/>
                  </a:cubicBezTo>
                  <a:cubicBezTo>
                    <a:pt x="190" y="1649"/>
                    <a:pt x="191" y="1644"/>
                    <a:pt x="189" y="1640"/>
                  </a:cubicBezTo>
                  <a:close/>
                  <a:moveTo>
                    <a:pt x="262" y="1738"/>
                  </a:moveTo>
                  <a:cubicBezTo>
                    <a:pt x="257" y="1732"/>
                    <a:pt x="252" y="1726"/>
                    <a:pt x="247" y="1720"/>
                  </a:cubicBezTo>
                  <a:cubicBezTo>
                    <a:pt x="244" y="1716"/>
                    <a:pt x="239" y="1716"/>
                    <a:pt x="236" y="1719"/>
                  </a:cubicBezTo>
                  <a:cubicBezTo>
                    <a:pt x="232" y="1721"/>
                    <a:pt x="232" y="1726"/>
                    <a:pt x="234" y="1730"/>
                  </a:cubicBezTo>
                  <a:cubicBezTo>
                    <a:pt x="239" y="1736"/>
                    <a:pt x="244" y="1742"/>
                    <a:pt x="250" y="1748"/>
                  </a:cubicBezTo>
                  <a:cubicBezTo>
                    <a:pt x="252" y="1752"/>
                    <a:pt x="257" y="1752"/>
                    <a:pt x="261" y="1749"/>
                  </a:cubicBezTo>
                  <a:cubicBezTo>
                    <a:pt x="264" y="1747"/>
                    <a:pt x="265" y="1741"/>
                    <a:pt x="262" y="1738"/>
                  </a:cubicBezTo>
                  <a:close/>
                  <a:moveTo>
                    <a:pt x="346" y="1827"/>
                  </a:moveTo>
                  <a:cubicBezTo>
                    <a:pt x="340" y="1821"/>
                    <a:pt x="334" y="1816"/>
                    <a:pt x="329" y="1810"/>
                  </a:cubicBezTo>
                  <a:cubicBezTo>
                    <a:pt x="325" y="1807"/>
                    <a:pt x="320" y="1807"/>
                    <a:pt x="317" y="1810"/>
                  </a:cubicBezTo>
                  <a:cubicBezTo>
                    <a:pt x="314" y="1814"/>
                    <a:pt x="314" y="1819"/>
                    <a:pt x="317" y="1822"/>
                  </a:cubicBezTo>
                  <a:cubicBezTo>
                    <a:pt x="323" y="1827"/>
                    <a:pt x="329" y="1833"/>
                    <a:pt x="335" y="1838"/>
                  </a:cubicBezTo>
                  <a:cubicBezTo>
                    <a:pt x="338" y="1841"/>
                    <a:pt x="343" y="1841"/>
                    <a:pt x="346" y="1838"/>
                  </a:cubicBezTo>
                  <a:cubicBezTo>
                    <a:pt x="349" y="1835"/>
                    <a:pt x="349" y="1830"/>
                    <a:pt x="346" y="1827"/>
                  </a:cubicBezTo>
                  <a:close/>
                  <a:moveTo>
                    <a:pt x="439" y="1905"/>
                  </a:moveTo>
                  <a:cubicBezTo>
                    <a:pt x="433" y="1900"/>
                    <a:pt x="426" y="1896"/>
                    <a:pt x="420" y="1891"/>
                  </a:cubicBezTo>
                  <a:cubicBezTo>
                    <a:pt x="417" y="1888"/>
                    <a:pt x="412" y="1889"/>
                    <a:pt x="409" y="1892"/>
                  </a:cubicBezTo>
                  <a:cubicBezTo>
                    <a:pt x="406" y="1896"/>
                    <a:pt x="407" y="1901"/>
                    <a:pt x="410" y="1903"/>
                  </a:cubicBezTo>
                  <a:cubicBezTo>
                    <a:pt x="417" y="1908"/>
                    <a:pt x="423" y="1913"/>
                    <a:pt x="429" y="1918"/>
                  </a:cubicBezTo>
                  <a:cubicBezTo>
                    <a:pt x="433" y="1921"/>
                    <a:pt x="438" y="1920"/>
                    <a:pt x="441" y="1916"/>
                  </a:cubicBezTo>
                  <a:cubicBezTo>
                    <a:pt x="443" y="1913"/>
                    <a:pt x="442" y="1908"/>
                    <a:pt x="439" y="1905"/>
                  </a:cubicBezTo>
                  <a:close/>
                  <a:moveTo>
                    <a:pt x="541" y="1972"/>
                  </a:moveTo>
                  <a:cubicBezTo>
                    <a:pt x="534" y="1968"/>
                    <a:pt x="527" y="1964"/>
                    <a:pt x="520" y="1960"/>
                  </a:cubicBezTo>
                  <a:cubicBezTo>
                    <a:pt x="517" y="1958"/>
                    <a:pt x="512" y="1959"/>
                    <a:pt x="509" y="1963"/>
                  </a:cubicBezTo>
                  <a:cubicBezTo>
                    <a:pt x="507" y="1966"/>
                    <a:pt x="508" y="1971"/>
                    <a:pt x="512" y="1974"/>
                  </a:cubicBezTo>
                  <a:cubicBezTo>
                    <a:pt x="519" y="1978"/>
                    <a:pt x="526" y="1982"/>
                    <a:pt x="533" y="1986"/>
                  </a:cubicBezTo>
                  <a:cubicBezTo>
                    <a:pt x="537" y="1988"/>
                    <a:pt x="542" y="1987"/>
                    <a:pt x="544" y="1983"/>
                  </a:cubicBezTo>
                  <a:cubicBezTo>
                    <a:pt x="546" y="1979"/>
                    <a:pt x="545" y="1974"/>
                    <a:pt x="541" y="1972"/>
                  </a:cubicBezTo>
                  <a:close/>
                  <a:moveTo>
                    <a:pt x="650" y="2027"/>
                  </a:moveTo>
                  <a:cubicBezTo>
                    <a:pt x="643" y="2024"/>
                    <a:pt x="635" y="2020"/>
                    <a:pt x="628" y="2017"/>
                  </a:cubicBezTo>
                  <a:cubicBezTo>
                    <a:pt x="624" y="2015"/>
                    <a:pt x="619" y="2017"/>
                    <a:pt x="618" y="2021"/>
                  </a:cubicBezTo>
                  <a:cubicBezTo>
                    <a:pt x="616" y="2025"/>
                    <a:pt x="617" y="2030"/>
                    <a:pt x="621" y="2032"/>
                  </a:cubicBezTo>
                  <a:cubicBezTo>
                    <a:pt x="629" y="2035"/>
                    <a:pt x="636" y="2038"/>
                    <a:pt x="643" y="2042"/>
                  </a:cubicBezTo>
                  <a:cubicBezTo>
                    <a:pt x="647" y="2043"/>
                    <a:pt x="652" y="2041"/>
                    <a:pt x="654" y="2037"/>
                  </a:cubicBezTo>
                  <a:cubicBezTo>
                    <a:pt x="656" y="2033"/>
                    <a:pt x="654" y="2029"/>
                    <a:pt x="650" y="2027"/>
                  </a:cubicBezTo>
                  <a:close/>
                  <a:moveTo>
                    <a:pt x="764" y="2068"/>
                  </a:moveTo>
                  <a:cubicBezTo>
                    <a:pt x="757" y="2066"/>
                    <a:pt x="749" y="2064"/>
                    <a:pt x="742" y="2061"/>
                  </a:cubicBezTo>
                  <a:cubicBezTo>
                    <a:pt x="738" y="2060"/>
                    <a:pt x="733" y="2062"/>
                    <a:pt x="732" y="2067"/>
                  </a:cubicBezTo>
                  <a:cubicBezTo>
                    <a:pt x="730" y="2071"/>
                    <a:pt x="733" y="2075"/>
                    <a:pt x="737" y="2077"/>
                  </a:cubicBezTo>
                  <a:cubicBezTo>
                    <a:pt x="744" y="2079"/>
                    <a:pt x="752" y="2081"/>
                    <a:pt x="760" y="2084"/>
                  </a:cubicBezTo>
                  <a:cubicBezTo>
                    <a:pt x="764" y="2085"/>
                    <a:pt x="768" y="2083"/>
                    <a:pt x="770" y="2078"/>
                  </a:cubicBezTo>
                  <a:cubicBezTo>
                    <a:pt x="771" y="2074"/>
                    <a:pt x="769" y="2070"/>
                    <a:pt x="764" y="2068"/>
                  </a:cubicBezTo>
                  <a:close/>
                  <a:moveTo>
                    <a:pt x="883" y="2096"/>
                  </a:moveTo>
                  <a:cubicBezTo>
                    <a:pt x="875" y="2095"/>
                    <a:pt x="867" y="2094"/>
                    <a:pt x="860" y="2092"/>
                  </a:cubicBezTo>
                  <a:cubicBezTo>
                    <a:pt x="855" y="2091"/>
                    <a:pt x="851" y="2094"/>
                    <a:pt x="850" y="2098"/>
                  </a:cubicBezTo>
                  <a:cubicBezTo>
                    <a:pt x="850" y="2103"/>
                    <a:pt x="852" y="2107"/>
                    <a:pt x="857" y="2108"/>
                  </a:cubicBezTo>
                  <a:cubicBezTo>
                    <a:pt x="864" y="2109"/>
                    <a:pt x="872" y="2111"/>
                    <a:pt x="880" y="2112"/>
                  </a:cubicBezTo>
                  <a:cubicBezTo>
                    <a:pt x="885" y="2113"/>
                    <a:pt x="889" y="2110"/>
                    <a:pt x="889" y="2106"/>
                  </a:cubicBezTo>
                  <a:cubicBezTo>
                    <a:pt x="890" y="2101"/>
                    <a:pt x="887" y="2097"/>
                    <a:pt x="883" y="2096"/>
                  </a:cubicBezTo>
                  <a:close/>
                  <a:moveTo>
                    <a:pt x="1004" y="2110"/>
                  </a:moveTo>
                  <a:cubicBezTo>
                    <a:pt x="996" y="2110"/>
                    <a:pt x="988" y="2109"/>
                    <a:pt x="980" y="2109"/>
                  </a:cubicBezTo>
                  <a:cubicBezTo>
                    <a:pt x="976" y="2108"/>
                    <a:pt x="972" y="2112"/>
                    <a:pt x="972" y="2116"/>
                  </a:cubicBezTo>
                  <a:cubicBezTo>
                    <a:pt x="972" y="2120"/>
                    <a:pt x="975" y="2124"/>
                    <a:pt x="979" y="2125"/>
                  </a:cubicBezTo>
                  <a:cubicBezTo>
                    <a:pt x="987" y="2125"/>
                    <a:pt x="995" y="2126"/>
                    <a:pt x="1003" y="2126"/>
                  </a:cubicBezTo>
                  <a:cubicBezTo>
                    <a:pt x="1008" y="2127"/>
                    <a:pt x="1011" y="2123"/>
                    <a:pt x="1012" y="2119"/>
                  </a:cubicBezTo>
                  <a:cubicBezTo>
                    <a:pt x="1012" y="2114"/>
                    <a:pt x="1008" y="2111"/>
                    <a:pt x="1004" y="2110"/>
                  </a:cubicBezTo>
                  <a:close/>
                  <a:moveTo>
                    <a:pt x="1126" y="2110"/>
                  </a:moveTo>
                  <a:cubicBezTo>
                    <a:pt x="1118" y="2111"/>
                    <a:pt x="1110" y="2111"/>
                    <a:pt x="1102" y="2111"/>
                  </a:cubicBezTo>
                  <a:cubicBezTo>
                    <a:pt x="1098" y="2111"/>
                    <a:pt x="1094" y="2115"/>
                    <a:pt x="1095" y="2120"/>
                  </a:cubicBezTo>
                  <a:cubicBezTo>
                    <a:pt x="1095" y="2124"/>
                    <a:pt x="1098" y="2127"/>
                    <a:pt x="1103" y="2127"/>
                  </a:cubicBezTo>
                  <a:cubicBezTo>
                    <a:pt x="1111" y="2127"/>
                    <a:pt x="1119" y="2127"/>
                    <a:pt x="1127" y="2126"/>
                  </a:cubicBezTo>
                  <a:cubicBezTo>
                    <a:pt x="1131" y="2126"/>
                    <a:pt x="1135" y="2122"/>
                    <a:pt x="1134" y="2118"/>
                  </a:cubicBezTo>
                  <a:cubicBezTo>
                    <a:pt x="1134" y="2113"/>
                    <a:pt x="1130" y="2110"/>
                    <a:pt x="1126" y="2110"/>
                  </a:cubicBezTo>
                  <a:close/>
                  <a:moveTo>
                    <a:pt x="1247" y="2096"/>
                  </a:moveTo>
                  <a:cubicBezTo>
                    <a:pt x="1239" y="2098"/>
                    <a:pt x="1231" y="2099"/>
                    <a:pt x="1224" y="2100"/>
                  </a:cubicBezTo>
                  <a:cubicBezTo>
                    <a:pt x="1219" y="2101"/>
                    <a:pt x="1216" y="2105"/>
                    <a:pt x="1217" y="2109"/>
                  </a:cubicBezTo>
                  <a:cubicBezTo>
                    <a:pt x="1218" y="2113"/>
                    <a:pt x="1222" y="2116"/>
                    <a:pt x="1226" y="2116"/>
                  </a:cubicBezTo>
                  <a:cubicBezTo>
                    <a:pt x="1234" y="2115"/>
                    <a:pt x="1242" y="2113"/>
                    <a:pt x="1250" y="2112"/>
                  </a:cubicBezTo>
                  <a:cubicBezTo>
                    <a:pt x="1254" y="2111"/>
                    <a:pt x="1257" y="2107"/>
                    <a:pt x="1256" y="2103"/>
                  </a:cubicBezTo>
                  <a:cubicBezTo>
                    <a:pt x="1255" y="2098"/>
                    <a:pt x="1251" y="2095"/>
                    <a:pt x="1247" y="2096"/>
                  </a:cubicBezTo>
                  <a:close/>
                  <a:moveTo>
                    <a:pt x="1366" y="2068"/>
                  </a:moveTo>
                  <a:cubicBezTo>
                    <a:pt x="1358" y="2070"/>
                    <a:pt x="1350" y="2073"/>
                    <a:pt x="1343" y="2075"/>
                  </a:cubicBezTo>
                  <a:cubicBezTo>
                    <a:pt x="1339" y="2076"/>
                    <a:pt x="1336" y="2080"/>
                    <a:pt x="1337" y="2084"/>
                  </a:cubicBezTo>
                  <a:cubicBezTo>
                    <a:pt x="1338" y="2089"/>
                    <a:pt x="1343" y="2091"/>
                    <a:pt x="1347" y="2090"/>
                  </a:cubicBezTo>
                  <a:cubicBezTo>
                    <a:pt x="1355" y="2088"/>
                    <a:pt x="1363" y="2086"/>
                    <a:pt x="1370" y="2083"/>
                  </a:cubicBezTo>
                  <a:cubicBezTo>
                    <a:pt x="1374" y="2082"/>
                    <a:pt x="1377" y="2078"/>
                    <a:pt x="1376" y="2073"/>
                  </a:cubicBezTo>
                  <a:cubicBezTo>
                    <a:pt x="1374" y="2069"/>
                    <a:pt x="1370" y="2067"/>
                    <a:pt x="1366" y="2068"/>
                  </a:cubicBezTo>
                  <a:close/>
                  <a:moveTo>
                    <a:pt x="1480" y="2026"/>
                  </a:moveTo>
                  <a:cubicBezTo>
                    <a:pt x="1473" y="2030"/>
                    <a:pt x="1466" y="2033"/>
                    <a:pt x="1458" y="2035"/>
                  </a:cubicBezTo>
                  <a:cubicBezTo>
                    <a:pt x="1454" y="2037"/>
                    <a:pt x="1452" y="2042"/>
                    <a:pt x="1454" y="2046"/>
                  </a:cubicBezTo>
                  <a:cubicBezTo>
                    <a:pt x="1456" y="2050"/>
                    <a:pt x="1460" y="2052"/>
                    <a:pt x="1464" y="2050"/>
                  </a:cubicBezTo>
                  <a:cubicBezTo>
                    <a:pt x="1472" y="2047"/>
                    <a:pt x="1479" y="2044"/>
                    <a:pt x="1486" y="2041"/>
                  </a:cubicBezTo>
                  <a:cubicBezTo>
                    <a:pt x="1490" y="2039"/>
                    <a:pt x="1492" y="2035"/>
                    <a:pt x="1490" y="2031"/>
                  </a:cubicBezTo>
                  <a:cubicBezTo>
                    <a:pt x="1489" y="2027"/>
                    <a:pt x="1484" y="2025"/>
                    <a:pt x="1480" y="2026"/>
                  </a:cubicBezTo>
                  <a:close/>
                  <a:moveTo>
                    <a:pt x="1589" y="1972"/>
                  </a:moveTo>
                  <a:cubicBezTo>
                    <a:pt x="1582" y="1976"/>
                    <a:pt x="1575" y="1979"/>
                    <a:pt x="1568" y="1983"/>
                  </a:cubicBezTo>
                  <a:cubicBezTo>
                    <a:pt x="1564" y="1985"/>
                    <a:pt x="1563" y="1990"/>
                    <a:pt x="1565" y="1994"/>
                  </a:cubicBezTo>
                  <a:cubicBezTo>
                    <a:pt x="1567" y="1998"/>
                    <a:pt x="1572" y="1999"/>
                    <a:pt x="1576" y="1997"/>
                  </a:cubicBezTo>
                  <a:cubicBezTo>
                    <a:pt x="1583" y="1993"/>
                    <a:pt x="1590" y="1989"/>
                    <a:pt x="1597" y="1985"/>
                  </a:cubicBezTo>
                  <a:cubicBezTo>
                    <a:pt x="1601" y="1983"/>
                    <a:pt x="1602" y="1978"/>
                    <a:pt x="1600" y="1975"/>
                  </a:cubicBezTo>
                  <a:cubicBezTo>
                    <a:pt x="1597" y="1971"/>
                    <a:pt x="1593" y="1969"/>
                    <a:pt x="1589" y="1972"/>
                  </a:cubicBezTo>
                  <a:close/>
                  <a:moveTo>
                    <a:pt x="1691" y="1905"/>
                  </a:moveTo>
                  <a:cubicBezTo>
                    <a:pt x="1684" y="1909"/>
                    <a:pt x="1678" y="1914"/>
                    <a:pt x="1671" y="1918"/>
                  </a:cubicBezTo>
                  <a:cubicBezTo>
                    <a:pt x="1668" y="1921"/>
                    <a:pt x="1667" y="1926"/>
                    <a:pt x="1670" y="1930"/>
                  </a:cubicBezTo>
                  <a:cubicBezTo>
                    <a:pt x="1672" y="1933"/>
                    <a:pt x="1677" y="1934"/>
                    <a:pt x="1681" y="1931"/>
                  </a:cubicBezTo>
                  <a:cubicBezTo>
                    <a:pt x="1687" y="1927"/>
                    <a:pt x="1694" y="1922"/>
                    <a:pt x="1700" y="1917"/>
                  </a:cubicBezTo>
                  <a:cubicBezTo>
                    <a:pt x="1704" y="1915"/>
                    <a:pt x="1704" y="1910"/>
                    <a:pt x="1702" y="1906"/>
                  </a:cubicBezTo>
                  <a:cubicBezTo>
                    <a:pt x="1699" y="1903"/>
                    <a:pt x="1694" y="1902"/>
                    <a:pt x="1691" y="1905"/>
                  </a:cubicBezTo>
                  <a:close/>
                  <a:moveTo>
                    <a:pt x="1784" y="1826"/>
                  </a:moveTo>
                  <a:cubicBezTo>
                    <a:pt x="1778" y="1832"/>
                    <a:pt x="1772" y="1837"/>
                    <a:pt x="1766" y="1842"/>
                  </a:cubicBezTo>
                  <a:cubicBezTo>
                    <a:pt x="1763" y="1845"/>
                    <a:pt x="1763" y="1850"/>
                    <a:pt x="1766" y="1853"/>
                  </a:cubicBezTo>
                  <a:cubicBezTo>
                    <a:pt x="1769" y="1857"/>
                    <a:pt x="1774" y="1857"/>
                    <a:pt x="1777" y="1854"/>
                  </a:cubicBezTo>
                  <a:cubicBezTo>
                    <a:pt x="1783" y="1849"/>
                    <a:pt x="1789" y="1843"/>
                    <a:pt x="1795" y="1838"/>
                  </a:cubicBezTo>
                  <a:cubicBezTo>
                    <a:pt x="1798" y="1835"/>
                    <a:pt x="1798" y="1830"/>
                    <a:pt x="1795" y="1826"/>
                  </a:cubicBezTo>
                  <a:cubicBezTo>
                    <a:pt x="1792" y="1823"/>
                    <a:pt x="1787" y="1823"/>
                    <a:pt x="1784" y="1826"/>
                  </a:cubicBezTo>
                  <a:close/>
                  <a:moveTo>
                    <a:pt x="1867" y="1737"/>
                  </a:moveTo>
                  <a:cubicBezTo>
                    <a:pt x="1862" y="1744"/>
                    <a:pt x="1857" y="1749"/>
                    <a:pt x="1852" y="1755"/>
                  </a:cubicBezTo>
                  <a:cubicBezTo>
                    <a:pt x="1849" y="1759"/>
                    <a:pt x="1850" y="1764"/>
                    <a:pt x="1853" y="1767"/>
                  </a:cubicBezTo>
                  <a:cubicBezTo>
                    <a:pt x="1856" y="1770"/>
                    <a:pt x="1861" y="1769"/>
                    <a:pt x="1864" y="1766"/>
                  </a:cubicBezTo>
                  <a:cubicBezTo>
                    <a:pt x="1869" y="1760"/>
                    <a:pt x="1875" y="1754"/>
                    <a:pt x="1880" y="1748"/>
                  </a:cubicBezTo>
                  <a:cubicBezTo>
                    <a:pt x="1883" y="1744"/>
                    <a:pt x="1882" y="1739"/>
                    <a:pt x="1879" y="1737"/>
                  </a:cubicBezTo>
                  <a:cubicBezTo>
                    <a:pt x="1875" y="1734"/>
                    <a:pt x="1870" y="1734"/>
                    <a:pt x="1867" y="1737"/>
                  </a:cubicBezTo>
                  <a:close/>
                  <a:moveTo>
                    <a:pt x="1940" y="1640"/>
                  </a:moveTo>
                  <a:cubicBezTo>
                    <a:pt x="1936" y="1646"/>
                    <a:pt x="1932" y="1653"/>
                    <a:pt x="1927" y="1659"/>
                  </a:cubicBezTo>
                  <a:cubicBezTo>
                    <a:pt x="1925" y="1663"/>
                    <a:pt x="1926" y="1668"/>
                    <a:pt x="1929" y="1670"/>
                  </a:cubicBezTo>
                  <a:cubicBezTo>
                    <a:pt x="1933" y="1673"/>
                    <a:pt x="1938" y="1672"/>
                    <a:pt x="1940" y="1668"/>
                  </a:cubicBezTo>
                  <a:cubicBezTo>
                    <a:pt x="1945" y="1662"/>
                    <a:pt x="1949" y="1655"/>
                    <a:pt x="1954" y="1649"/>
                  </a:cubicBezTo>
                  <a:cubicBezTo>
                    <a:pt x="1956" y="1645"/>
                    <a:pt x="1955" y="1640"/>
                    <a:pt x="1951" y="1637"/>
                  </a:cubicBezTo>
                  <a:cubicBezTo>
                    <a:pt x="1948" y="1635"/>
                    <a:pt x="1943" y="1636"/>
                    <a:pt x="1940" y="1640"/>
                  </a:cubicBezTo>
                  <a:close/>
                  <a:moveTo>
                    <a:pt x="2001" y="1534"/>
                  </a:moveTo>
                  <a:cubicBezTo>
                    <a:pt x="1998" y="1541"/>
                    <a:pt x="1994" y="1548"/>
                    <a:pt x="1991" y="1555"/>
                  </a:cubicBezTo>
                  <a:cubicBezTo>
                    <a:pt x="1988" y="1559"/>
                    <a:pt x="1990" y="1564"/>
                    <a:pt x="1994" y="1566"/>
                  </a:cubicBezTo>
                  <a:cubicBezTo>
                    <a:pt x="1998" y="1568"/>
                    <a:pt x="2003" y="1567"/>
                    <a:pt x="2005" y="1563"/>
                  </a:cubicBezTo>
                  <a:cubicBezTo>
                    <a:pt x="2008" y="1556"/>
                    <a:pt x="2012" y="1549"/>
                    <a:pt x="2016" y="1541"/>
                  </a:cubicBezTo>
                  <a:cubicBezTo>
                    <a:pt x="2018" y="1537"/>
                    <a:pt x="2016" y="1533"/>
                    <a:pt x="2012" y="1531"/>
                  </a:cubicBezTo>
                  <a:cubicBezTo>
                    <a:pt x="2008" y="1529"/>
                    <a:pt x="2003" y="1530"/>
                    <a:pt x="2001" y="1534"/>
                  </a:cubicBezTo>
                  <a:close/>
                  <a:moveTo>
                    <a:pt x="2050" y="1422"/>
                  </a:moveTo>
                  <a:cubicBezTo>
                    <a:pt x="2047" y="1430"/>
                    <a:pt x="2044" y="1437"/>
                    <a:pt x="2041" y="1444"/>
                  </a:cubicBezTo>
                  <a:cubicBezTo>
                    <a:pt x="2040" y="1448"/>
                    <a:pt x="2042" y="1453"/>
                    <a:pt x="2046" y="1455"/>
                  </a:cubicBezTo>
                  <a:cubicBezTo>
                    <a:pt x="2050" y="1456"/>
                    <a:pt x="2055" y="1454"/>
                    <a:pt x="2056" y="1450"/>
                  </a:cubicBezTo>
                  <a:cubicBezTo>
                    <a:pt x="2059" y="1443"/>
                    <a:pt x="2062" y="1435"/>
                    <a:pt x="2065" y="1428"/>
                  </a:cubicBezTo>
                  <a:cubicBezTo>
                    <a:pt x="2066" y="1424"/>
                    <a:pt x="2064" y="1419"/>
                    <a:pt x="2060" y="1417"/>
                  </a:cubicBezTo>
                  <a:cubicBezTo>
                    <a:pt x="2056" y="1416"/>
                    <a:pt x="2051" y="1418"/>
                    <a:pt x="2050" y="1422"/>
                  </a:cubicBezTo>
                  <a:close/>
                  <a:moveTo>
                    <a:pt x="2085" y="1305"/>
                  </a:moveTo>
                  <a:cubicBezTo>
                    <a:pt x="2083" y="1313"/>
                    <a:pt x="2081" y="1321"/>
                    <a:pt x="2079" y="1328"/>
                  </a:cubicBezTo>
                  <a:cubicBezTo>
                    <a:pt x="2078" y="1333"/>
                    <a:pt x="2080" y="1337"/>
                    <a:pt x="2085" y="1338"/>
                  </a:cubicBezTo>
                  <a:cubicBezTo>
                    <a:pt x="2089" y="1339"/>
                    <a:pt x="2093" y="1337"/>
                    <a:pt x="2094" y="1332"/>
                  </a:cubicBezTo>
                  <a:cubicBezTo>
                    <a:pt x="2096" y="1325"/>
                    <a:pt x="2098" y="1317"/>
                    <a:pt x="2100" y="1309"/>
                  </a:cubicBezTo>
                  <a:cubicBezTo>
                    <a:pt x="2101" y="1305"/>
                    <a:pt x="2099" y="1301"/>
                    <a:pt x="2094" y="1299"/>
                  </a:cubicBezTo>
                  <a:cubicBezTo>
                    <a:pt x="2090" y="1298"/>
                    <a:pt x="2086" y="1301"/>
                    <a:pt x="2085" y="1305"/>
                  </a:cubicBezTo>
                  <a:close/>
                  <a:moveTo>
                    <a:pt x="2106" y="1185"/>
                  </a:moveTo>
                  <a:cubicBezTo>
                    <a:pt x="2105" y="1193"/>
                    <a:pt x="2104" y="1201"/>
                    <a:pt x="2103" y="1209"/>
                  </a:cubicBezTo>
                  <a:cubicBezTo>
                    <a:pt x="2102" y="1213"/>
                    <a:pt x="2105" y="1217"/>
                    <a:pt x="2110" y="1218"/>
                  </a:cubicBezTo>
                  <a:cubicBezTo>
                    <a:pt x="2114" y="1218"/>
                    <a:pt x="2118" y="1215"/>
                    <a:pt x="2119" y="1211"/>
                  </a:cubicBezTo>
                  <a:cubicBezTo>
                    <a:pt x="2120" y="1203"/>
                    <a:pt x="2121" y="1195"/>
                    <a:pt x="2122" y="1187"/>
                  </a:cubicBezTo>
                  <a:cubicBezTo>
                    <a:pt x="2122" y="1183"/>
                    <a:pt x="2119" y="1179"/>
                    <a:pt x="2115" y="1178"/>
                  </a:cubicBezTo>
                  <a:cubicBezTo>
                    <a:pt x="2110" y="1178"/>
                    <a:pt x="2106" y="1181"/>
                    <a:pt x="2106" y="1185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63" name="Oval 6">
              <a:extLst>
                <a:ext uri="{FF2B5EF4-FFF2-40B4-BE49-F238E27FC236}">
                  <a16:creationId xmlns:a16="http://schemas.microsoft.com/office/drawing/2014/main" id="{5BE7BFAC-4B0F-49A9-B62A-4074044119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8355" y="3735727"/>
              <a:ext cx="3644121" cy="3644121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164" name="Group 7">
              <a:extLst>
                <a:ext uri="{FF2B5EF4-FFF2-40B4-BE49-F238E27FC236}">
                  <a16:creationId xmlns:a16="http://schemas.microsoft.com/office/drawing/2014/main" id="{AFEFA07F-4BDC-4874-AFA6-117D781ECF94}"/>
                </a:ext>
              </a:extLst>
            </p:cNvPr>
            <p:cNvGrpSpPr/>
            <p:nvPr/>
          </p:nvGrpSpPr>
          <p:grpSpPr>
            <a:xfrm>
              <a:off x="4347801" y="4161179"/>
              <a:ext cx="3512538" cy="2733273"/>
              <a:chOff x="4355413" y="4161179"/>
              <a:chExt cx="3512538" cy="2733273"/>
            </a:xfrm>
          </p:grpSpPr>
          <p:sp>
            <p:nvSpPr>
              <p:cNvPr id="181" name="Freeform: Shape 8">
                <a:extLst>
                  <a:ext uri="{FF2B5EF4-FFF2-40B4-BE49-F238E27FC236}">
                    <a16:creationId xmlns:a16="http://schemas.microsoft.com/office/drawing/2014/main" id="{4D14CC1F-D118-4D85-9088-2971493603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6701" y="6028197"/>
                <a:ext cx="1589963" cy="610400"/>
              </a:xfrm>
              <a:custGeom>
                <a:avLst/>
                <a:gdLst>
                  <a:gd name="T0" fmla="*/ 2028 w 2175"/>
                  <a:gd name="T1" fmla="*/ 835 h 835"/>
                  <a:gd name="T2" fmla="*/ 141 w 2175"/>
                  <a:gd name="T3" fmla="*/ 835 h 835"/>
                  <a:gd name="T4" fmla="*/ 0 w 2175"/>
                  <a:gd name="T5" fmla="*/ 0 h 835"/>
                  <a:gd name="T6" fmla="*/ 2175 w 2175"/>
                  <a:gd name="T7" fmla="*/ 0 h 835"/>
                  <a:gd name="T8" fmla="*/ 2028 w 2175"/>
                  <a:gd name="T9" fmla="*/ 835 h 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5" h="835">
                    <a:moveTo>
                      <a:pt x="2028" y="835"/>
                    </a:moveTo>
                    <a:lnTo>
                      <a:pt x="141" y="835"/>
                    </a:lnTo>
                    <a:lnTo>
                      <a:pt x="0" y="0"/>
                    </a:lnTo>
                    <a:lnTo>
                      <a:pt x="2175" y="0"/>
                    </a:lnTo>
                    <a:lnTo>
                      <a:pt x="2028" y="835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2" name="Freeform: Shape 9">
                <a:extLst>
                  <a:ext uri="{FF2B5EF4-FFF2-40B4-BE49-F238E27FC236}">
                    <a16:creationId xmlns:a16="http://schemas.microsoft.com/office/drawing/2014/main" id="{FA744860-B84A-4C27-A1FB-B75F2E710C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6701" y="6028197"/>
                <a:ext cx="1589963" cy="610400"/>
              </a:xfrm>
              <a:custGeom>
                <a:avLst/>
                <a:gdLst>
                  <a:gd name="T0" fmla="*/ 2028 w 2175"/>
                  <a:gd name="T1" fmla="*/ 835 h 835"/>
                  <a:gd name="T2" fmla="*/ 141 w 2175"/>
                  <a:gd name="T3" fmla="*/ 835 h 835"/>
                  <a:gd name="T4" fmla="*/ 0 w 2175"/>
                  <a:gd name="T5" fmla="*/ 0 h 835"/>
                  <a:gd name="T6" fmla="*/ 2175 w 2175"/>
                  <a:gd name="T7" fmla="*/ 0 h 835"/>
                  <a:gd name="T8" fmla="*/ 2028 w 2175"/>
                  <a:gd name="T9" fmla="*/ 835 h 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5" h="835">
                    <a:moveTo>
                      <a:pt x="2028" y="835"/>
                    </a:moveTo>
                    <a:lnTo>
                      <a:pt x="141" y="835"/>
                    </a:lnTo>
                    <a:lnTo>
                      <a:pt x="0" y="0"/>
                    </a:lnTo>
                    <a:lnTo>
                      <a:pt x="2175" y="0"/>
                    </a:lnTo>
                    <a:lnTo>
                      <a:pt x="2028" y="83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3" name="Freeform: Shape 10">
                <a:extLst>
                  <a:ext uri="{FF2B5EF4-FFF2-40B4-BE49-F238E27FC236}">
                    <a16:creationId xmlns:a16="http://schemas.microsoft.com/office/drawing/2014/main" id="{4D63AB96-DB59-4D0F-974A-955A42FDCC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6701" y="5264284"/>
                <a:ext cx="1589963" cy="763913"/>
              </a:xfrm>
              <a:custGeom>
                <a:avLst/>
                <a:gdLst>
                  <a:gd name="T0" fmla="*/ 874 w 920"/>
                  <a:gd name="T1" fmla="*/ 115 h 442"/>
                  <a:gd name="T2" fmla="*/ 591 w 920"/>
                  <a:gd name="T3" fmla="*/ 0 h 442"/>
                  <a:gd name="T4" fmla="*/ 459 w 920"/>
                  <a:gd name="T5" fmla="*/ 0 h 442"/>
                  <a:gd name="T6" fmla="*/ 328 w 920"/>
                  <a:gd name="T7" fmla="*/ 0 h 442"/>
                  <a:gd name="T8" fmla="*/ 45 w 920"/>
                  <a:gd name="T9" fmla="*/ 115 h 442"/>
                  <a:gd name="T10" fmla="*/ 0 w 920"/>
                  <a:gd name="T11" fmla="*/ 319 h 442"/>
                  <a:gd name="T12" fmla="*/ 0 w 920"/>
                  <a:gd name="T13" fmla="*/ 442 h 442"/>
                  <a:gd name="T14" fmla="*/ 920 w 920"/>
                  <a:gd name="T15" fmla="*/ 442 h 442"/>
                  <a:gd name="T16" fmla="*/ 920 w 920"/>
                  <a:gd name="T17" fmla="*/ 319 h 442"/>
                  <a:gd name="T18" fmla="*/ 920 w 920"/>
                  <a:gd name="T19" fmla="*/ 319 h 442"/>
                  <a:gd name="T20" fmla="*/ 874 w 920"/>
                  <a:gd name="T21" fmla="*/ 115 h 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0" h="442">
                    <a:moveTo>
                      <a:pt x="874" y="115"/>
                    </a:moveTo>
                    <a:cubicBezTo>
                      <a:pt x="849" y="99"/>
                      <a:pt x="787" y="68"/>
                      <a:pt x="591" y="0"/>
                    </a:cubicBezTo>
                    <a:cubicBezTo>
                      <a:pt x="459" y="0"/>
                      <a:pt x="459" y="0"/>
                      <a:pt x="459" y="0"/>
                    </a:cubicBezTo>
                    <a:cubicBezTo>
                      <a:pt x="328" y="0"/>
                      <a:pt x="328" y="0"/>
                      <a:pt x="328" y="0"/>
                    </a:cubicBezTo>
                    <a:cubicBezTo>
                      <a:pt x="131" y="68"/>
                      <a:pt x="70" y="99"/>
                      <a:pt x="45" y="115"/>
                    </a:cubicBezTo>
                    <a:cubicBezTo>
                      <a:pt x="5" y="141"/>
                      <a:pt x="0" y="176"/>
                      <a:pt x="0" y="319"/>
                    </a:cubicBezTo>
                    <a:cubicBezTo>
                      <a:pt x="0" y="442"/>
                      <a:pt x="0" y="442"/>
                      <a:pt x="0" y="442"/>
                    </a:cubicBezTo>
                    <a:cubicBezTo>
                      <a:pt x="920" y="442"/>
                      <a:pt x="920" y="442"/>
                      <a:pt x="920" y="442"/>
                    </a:cubicBezTo>
                    <a:cubicBezTo>
                      <a:pt x="920" y="319"/>
                      <a:pt x="920" y="319"/>
                      <a:pt x="920" y="319"/>
                    </a:cubicBezTo>
                    <a:cubicBezTo>
                      <a:pt x="920" y="319"/>
                      <a:pt x="920" y="319"/>
                      <a:pt x="920" y="319"/>
                    </a:cubicBezTo>
                    <a:cubicBezTo>
                      <a:pt x="920" y="175"/>
                      <a:pt x="915" y="141"/>
                      <a:pt x="874" y="115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4" name="Freeform: Shape 11">
                <a:extLst>
                  <a:ext uri="{FF2B5EF4-FFF2-40B4-BE49-F238E27FC236}">
                    <a16:creationId xmlns:a16="http://schemas.microsoft.com/office/drawing/2014/main" id="{314D04E1-1299-4F65-8F27-2A9603E6DD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8328" y="4681663"/>
                <a:ext cx="376474" cy="784382"/>
              </a:xfrm>
              <a:custGeom>
                <a:avLst/>
                <a:gdLst>
                  <a:gd name="T0" fmla="*/ 0 w 218"/>
                  <a:gd name="T1" fmla="*/ 135 h 454"/>
                  <a:gd name="T2" fmla="*/ 0 w 218"/>
                  <a:gd name="T3" fmla="*/ 299 h 454"/>
                  <a:gd name="T4" fmla="*/ 0 w 218"/>
                  <a:gd name="T5" fmla="*/ 381 h 454"/>
                  <a:gd name="T6" fmla="*/ 218 w 218"/>
                  <a:gd name="T7" fmla="*/ 381 h 454"/>
                  <a:gd name="T8" fmla="*/ 218 w 218"/>
                  <a:gd name="T9" fmla="*/ 299 h 454"/>
                  <a:gd name="T10" fmla="*/ 218 w 218"/>
                  <a:gd name="T11" fmla="*/ 135 h 454"/>
                  <a:gd name="T12" fmla="*/ 0 w 218"/>
                  <a:gd name="T13" fmla="*/ 135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8" h="454">
                    <a:moveTo>
                      <a:pt x="0" y="135"/>
                    </a:moveTo>
                    <a:cubicBezTo>
                      <a:pt x="0" y="299"/>
                      <a:pt x="0" y="299"/>
                      <a:pt x="0" y="299"/>
                    </a:cubicBezTo>
                    <a:cubicBezTo>
                      <a:pt x="0" y="381"/>
                      <a:pt x="0" y="381"/>
                      <a:pt x="0" y="381"/>
                    </a:cubicBezTo>
                    <a:cubicBezTo>
                      <a:pt x="63" y="451"/>
                      <a:pt x="161" y="454"/>
                      <a:pt x="218" y="381"/>
                    </a:cubicBezTo>
                    <a:cubicBezTo>
                      <a:pt x="218" y="299"/>
                      <a:pt x="218" y="299"/>
                      <a:pt x="218" y="299"/>
                    </a:cubicBezTo>
                    <a:cubicBezTo>
                      <a:pt x="218" y="135"/>
                      <a:pt x="218" y="135"/>
                      <a:pt x="218" y="135"/>
                    </a:cubicBezTo>
                    <a:cubicBezTo>
                      <a:pt x="218" y="0"/>
                      <a:pt x="0" y="0"/>
                      <a:pt x="0" y="135"/>
                    </a:cubicBezTo>
                  </a:path>
                </a:pathLst>
              </a:custGeom>
              <a:solidFill>
                <a:srgbClr val="EAB9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5" name="Freeform: Shape 12">
                <a:extLst>
                  <a:ext uri="{FF2B5EF4-FFF2-40B4-BE49-F238E27FC236}">
                    <a16:creationId xmlns:a16="http://schemas.microsoft.com/office/drawing/2014/main" id="{0BF2AF06-6ADE-42DA-BDAC-4D60E04115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8328" y="5165597"/>
                <a:ext cx="376474" cy="126466"/>
              </a:xfrm>
              <a:custGeom>
                <a:avLst/>
                <a:gdLst>
                  <a:gd name="T0" fmla="*/ 218 w 218"/>
                  <a:gd name="T1" fmla="*/ 0 h 73"/>
                  <a:gd name="T2" fmla="*/ 0 w 218"/>
                  <a:gd name="T3" fmla="*/ 0 h 73"/>
                  <a:gd name="T4" fmla="*/ 0 w 218"/>
                  <a:gd name="T5" fmla="*/ 6 h 73"/>
                  <a:gd name="T6" fmla="*/ 98 w 218"/>
                  <a:gd name="T7" fmla="*/ 73 h 73"/>
                  <a:gd name="T8" fmla="*/ 126 w 218"/>
                  <a:gd name="T9" fmla="*/ 73 h 73"/>
                  <a:gd name="T10" fmla="*/ 213 w 218"/>
                  <a:gd name="T11" fmla="*/ 17 h 73"/>
                  <a:gd name="T12" fmla="*/ 218 w 218"/>
                  <a:gd name="T13" fmla="*/ 11 h 73"/>
                  <a:gd name="T14" fmla="*/ 218 w 218"/>
                  <a:gd name="T15" fmla="*/ 11 h 73"/>
                  <a:gd name="T16" fmla="*/ 218 w 218"/>
                  <a:gd name="T1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8" h="73">
                    <a:moveTo>
                      <a:pt x="2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49" y="63"/>
                      <a:pt x="98" y="73"/>
                    </a:cubicBezTo>
                    <a:cubicBezTo>
                      <a:pt x="126" y="73"/>
                      <a:pt x="126" y="73"/>
                      <a:pt x="126" y="73"/>
                    </a:cubicBezTo>
                    <a:cubicBezTo>
                      <a:pt x="164" y="65"/>
                      <a:pt x="200" y="30"/>
                      <a:pt x="213" y="17"/>
                    </a:cubicBezTo>
                    <a:cubicBezTo>
                      <a:pt x="218" y="11"/>
                      <a:pt x="218" y="11"/>
                      <a:pt x="218" y="11"/>
                    </a:cubicBezTo>
                    <a:cubicBezTo>
                      <a:pt x="218" y="11"/>
                      <a:pt x="218" y="11"/>
                      <a:pt x="218" y="11"/>
                    </a:cubicBezTo>
                    <a:cubicBezTo>
                      <a:pt x="218" y="0"/>
                      <a:pt x="218" y="0"/>
                      <a:pt x="218" y="0"/>
                    </a:cubicBezTo>
                  </a:path>
                </a:pathLst>
              </a:custGeom>
              <a:solidFill>
                <a:srgbClr val="D7AA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6" name="Freeform: Shape 13">
                <a:extLst>
                  <a:ext uri="{FF2B5EF4-FFF2-40B4-BE49-F238E27FC236}">
                    <a16:creationId xmlns:a16="http://schemas.microsoft.com/office/drawing/2014/main" id="{6392951D-3AF2-4D56-8B47-D1E8B3E826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6709" y="4247439"/>
                <a:ext cx="1087754" cy="1004417"/>
              </a:xfrm>
              <a:custGeom>
                <a:avLst/>
                <a:gdLst>
                  <a:gd name="T0" fmla="*/ 314 w 629"/>
                  <a:gd name="T1" fmla="*/ 0 h 581"/>
                  <a:gd name="T2" fmla="*/ 141 w 629"/>
                  <a:gd name="T3" fmla="*/ 464 h 581"/>
                  <a:gd name="T4" fmla="*/ 314 w 629"/>
                  <a:gd name="T5" fmla="*/ 581 h 581"/>
                  <a:gd name="T6" fmla="*/ 488 w 629"/>
                  <a:gd name="T7" fmla="*/ 464 h 581"/>
                  <a:gd name="T8" fmla="*/ 314 w 629"/>
                  <a:gd name="T9" fmla="*/ 0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9" h="581">
                    <a:moveTo>
                      <a:pt x="314" y="0"/>
                    </a:moveTo>
                    <a:cubicBezTo>
                      <a:pt x="0" y="0"/>
                      <a:pt x="120" y="431"/>
                      <a:pt x="141" y="464"/>
                    </a:cubicBezTo>
                    <a:cubicBezTo>
                      <a:pt x="163" y="501"/>
                      <a:pt x="263" y="581"/>
                      <a:pt x="314" y="581"/>
                    </a:cubicBezTo>
                    <a:cubicBezTo>
                      <a:pt x="365" y="581"/>
                      <a:pt x="465" y="501"/>
                      <a:pt x="488" y="464"/>
                    </a:cubicBezTo>
                    <a:cubicBezTo>
                      <a:pt x="508" y="431"/>
                      <a:pt x="629" y="0"/>
                      <a:pt x="314" y="0"/>
                    </a:cubicBezTo>
                  </a:path>
                </a:pathLst>
              </a:custGeom>
              <a:solidFill>
                <a:srgbClr val="EAB9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7" name="Freeform: Shape 14">
                <a:extLst>
                  <a:ext uri="{FF2B5EF4-FFF2-40B4-BE49-F238E27FC236}">
                    <a16:creationId xmlns:a16="http://schemas.microsoft.com/office/drawing/2014/main" id="{BA4E96DB-8193-4934-8088-E6B77561A3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7419" y="5422914"/>
                <a:ext cx="494167" cy="605283"/>
              </a:xfrm>
              <a:custGeom>
                <a:avLst/>
                <a:gdLst>
                  <a:gd name="T0" fmla="*/ 152 w 286"/>
                  <a:gd name="T1" fmla="*/ 0 h 350"/>
                  <a:gd name="T2" fmla="*/ 0 w 286"/>
                  <a:gd name="T3" fmla="*/ 44 h 350"/>
                  <a:gd name="T4" fmla="*/ 58 w 286"/>
                  <a:gd name="T5" fmla="*/ 350 h 350"/>
                  <a:gd name="T6" fmla="*/ 263 w 286"/>
                  <a:gd name="T7" fmla="*/ 350 h 350"/>
                  <a:gd name="T8" fmla="*/ 286 w 286"/>
                  <a:gd name="T9" fmla="*/ 45 h 350"/>
                  <a:gd name="T10" fmla="*/ 152 w 286"/>
                  <a:gd name="T11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6" h="350">
                    <a:moveTo>
                      <a:pt x="152" y="0"/>
                    </a:moveTo>
                    <a:cubicBezTo>
                      <a:pt x="152" y="0"/>
                      <a:pt x="0" y="35"/>
                      <a:pt x="0" y="44"/>
                    </a:cubicBezTo>
                    <a:cubicBezTo>
                      <a:pt x="0" y="53"/>
                      <a:pt x="58" y="350"/>
                      <a:pt x="58" y="350"/>
                    </a:cubicBezTo>
                    <a:cubicBezTo>
                      <a:pt x="263" y="350"/>
                      <a:pt x="263" y="350"/>
                      <a:pt x="263" y="350"/>
                    </a:cubicBezTo>
                    <a:cubicBezTo>
                      <a:pt x="286" y="45"/>
                      <a:pt x="286" y="45"/>
                      <a:pt x="286" y="45"/>
                    </a:cubicBezTo>
                    <a:cubicBezTo>
                      <a:pt x="152" y="0"/>
                      <a:pt x="152" y="0"/>
                      <a:pt x="152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8" name="Freeform: Shape 15">
                <a:extLst>
                  <a:ext uri="{FF2B5EF4-FFF2-40B4-BE49-F238E27FC236}">
                    <a16:creationId xmlns:a16="http://schemas.microsoft.com/office/drawing/2014/main" id="{490C1B21-E95F-4288-8E6B-0C46522A69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6519" y="5421453"/>
                <a:ext cx="160824" cy="157168"/>
              </a:xfrm>
              <a:custGeom>
                <a:avLst/>
                <a:gdLst>
                  <a:gd name="T0" fmla="*/ 0 w 220"/>
                  <a:gd name="T1" fmla="*/ 121 h 215"/>
                  <a:gd name="T2" fmla="*/ 64 w 220"/>
                  <a:gd name="T3" fmla="*/ 215 h 215"/>
                  <a:gd name="T4" fmla="*/ 159 w 220"/>
                  <a:gd name="T5" fmla="*/ 215 h 215"/>
                  <a:gd name="T6" fmla="*/ 220 w 220"/>
                  <a:gd name="T7" fmla="*/ 121 h 215"/>
                  <a:gd name="T8" fmla="*/ 114 w 220"/>
                  <a:gd name="T9" fmla="*/ 0 h 215"/>
                  <a:gd name="T10" fmla="*/ 0 w 220"/>
                  <a:gd name="T11" fmla="*/ 121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0" h="215">
                    <a:moveTo>
                      <a:pt x="0" y="121"/>
                    </a:moveTo>
                    <a:lnTo>
                      <a:pt x="64" y="215"/>
                    </a:lnTo>
                    <a:lnTo>
                      <a:pt x="159" y="215"/>
                    </a:lnTo>
                    <a:lnTo>
                      <a:pt x="220" y="121"/>
                    </a:lnTo>
                    <a:lnTo>
                      <a:pt x="114" y="0"/>
                    </a:lnTo>
                    <a:lnTo>
                      <a:pt x="0" y="121"/>
                    </a:lnTo>
                    <a:close/>
                  </a:path>
                </a:pathLst>
              </a:custGeom>
              <a:solidFill>
                <a:srgbClr val="E74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9" name="Freeform: Shape 16">
                <a:extLst>
                  <a:ext uri="{FF2B5EF4-FFF2-40B4-BE49-F238E27FC236}">
                    <a16:creationId xmlns:a16="http://schemas.microsoft.com/office/drawing/2014/main" id="{EF9DBAF3-FEFE-4CA4-8B99-FAEB777F7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6519" y="5421453"/>
                <a:ext cx="160824" cy="157168"/>
              </a:xfrm>
              <a:custGeom>
                <a:avLst/>
                <a:gdLst>
                  <a:gd name="T0" fmla="*/ 0 w 220"/>
                  <a:gd name="T1" fmla="*/ 121 h 215"/>
                  <a:gd name="T2" fmla="*/ 64 w 220"/>
                  <a:gd name="T3" fmla="*/ 215 h 215"/>
                  <a:gd name="T4" fmla="*/ 159 w 220"/>
                  <a:gd name="T5" fmla="*/ 215 h 215"/>
                  <a:gd name="T6" fmla="*/ 220 w 220"/>
                  <a:gd name="T7" fmla="*/ 121 h 215"/>
                  <a:gd name="T8" fmla="*/ 114 w 220"/>
                  <a:gd name="T9" fmla="*/ 0 h 215"/>
                  <a:gd name="T10" fmla="*/ 0 w 220"/>
                  <a:gd name="T11" fmla="*/ 121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0" h="215">
                    <a:moveTo>
                      <a:pt x="0" y="121"/>
                    </a:moveTo>
                    <a:lnTo>
                      <a:pt x="64" y="215"/>
                    </a:lnTo>
                    <a:lnTo>
                      <a:pt x="159" y="215"/>
                    </a:lnTo>
                    <a:lnTo>
                      <a:pt x="220" y="121"/>
                    </a:lnTo>
                    <a:lnTo>
                      <a:pt x="114" y="0"/>
                    </a:lnTo>
                    <a:lnTo>
                      <a:pt x="0" y="12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0" name="Freeform: Shape 17">
                <a:extLst>
                  <a:ext uri="{FF2B5EF4-FFF2-40B4-BE49-F238E27FC236}">
                    <a16:creationId xmlns:a16="http://schemas.microsoft.com/office/drawing/2014/main" id="{12772AB3-E5BC-428D-A696-606B5C7C79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7512" y="5578621"/>
                <a:ext cx="201030" cy="449576"/>
              </a:xfrm>
              <a:custGeom>
                <a:avLst/>
                <a:gdLst>
                  <a:gd name="T0" fmla="*/ 90 w 275"/>
                  <a:gd name="T1" fmla="*/ 0 h 615"/>
                  <a:gd name="T2" fmla="*/ 0 w 275"/>
                  <a:gd name="T3" fmla="*/ 615 h 615"/>
                  <a:gd name="T4" fmla="*/ 275 w 275"/>
                  <a:gd name="T5" fmla="*/ 615 h 615"/>
                  <a:gd name="T6" fmla="*/ 185 w 275"/>
                  <a:gd name="T7" fmla="*/ 0 h 615"/>
                  <a:gd name="T8" fmla="*/ 90 w 275"/>
                  <a:gd name="T9" fmla="*/ 0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5" h="615">
                    <a:moveTo>
                      <a:pt x="90" y="0"/>
                    </a:moveTo>
                    <a:lnTo>
                      <a:pt x="0" y="615"/>
                    </a:lnTo>
                    <a:lnTo>
                      <a:pt x="275" y="615"/>
                    </a:lnTo>
                    <a:lnTo>
                      <a:pt x="185" y="0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28A8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1" name="Freeform: Shape 18">
                <a:extLst>
                  <a:ext uri="{FF2B5EF4-FFF2-40B4-BE49-F238E27FC236}">
                    <a16:creationId xmlns:a16="http://schemas.microsoft.com/office/drawing/2014/main" id="{3BE084B9-D13B-4EBB-B883-774DAB67E0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7512" y="5578621"/>
                <a:ext cx="201030" cy="449576"/>
              </a:xfrm>
              <a:custGeom>
                <a:avLst/>
                <a:gdLst>
                  <a:gd name="T0" fmla="*/ 90 w 275"/>
                  <a:gd name="T1" fmla="*/ 0 h 615"/>
                  <a:gd name="T2" fmla="*/ 0 w 275"/>
                  <a:gd name="T3" fmla="*/ 615 h 615"/>
                  <a:gd name="T4" fmla="*/ 275 w 275"/>
                  <a:gd name="T5" fmla="*/ 615 h 615"/>
                  <a:gd name="T6" fmla="*/ 185 w 275"/>
                  <a:gd name="T7" fmla="*/ 0 h 615"/>
                  <a:gd name="T8" fmla="*/ 90 w 275"/>
                  <a:gd name="T9" fmla="*/ 0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5" h="615">
                    <a:moveTo>
                      <a:pt x="90" y="0"/>
                    </a:moveTo>
                    <a:lnTo>
                      <a:pt x="0" y="615"/>
                    </a:lnTo>
                    <a:lnTo>
                      <a:pt x="275" y="615"/>
                    </a:lnTo>
                    <a:lnTo>
                      <a:pt x="185" y="0"/>
                    </a:lnTo>
                    <a:lnTo>
                      <a:pt x="9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2" name="Freeform: Shape 19">
                <a:extLst>
                  <a:ext uri="{FF2B5EF4-FFF2-40B4-BE49-F238E27FC236}">
                    <a16:creationId xmlns:a16="http://schemas.microsoft.com/office/drawing/2014/main" id="{40E01B61-CEE3-4B3E-99A4-F00327B4EA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4439" y="5188258"/>
                <a:ext cx="205416" cy="395480"/>
              </a:xfrm>
              <a:custGeom>
                <a:avLst/>
                <a:gdLst>
                  <a:gd name="T0" fmla="*/ 23 w 281"/>
                  <a:gd name="T1" fmla="*/ 0 h 541"/>
                  <a:gd name="T2" fmla="*/ 0 w 281"/>
                  <a:gd name="T3" fmla="*/ 87 h 541"/>
                  <a:gd name="T4" fmla="*/ 63 w 281"/>
                  <a:gd name="T5" fmla="*/ 541 h 541"/>
                  <a:gd name="T6" fmla="*/ 281 w 281"/>
                  <a:gd name="T7" fmla="*/ 321 h 541"/>
                  <a:gd name="T8" fmla="*/ 23 w 281"/>
                  <a:gd name="T9" fmla="*/ 0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1" h="541">
                    <a:moveTo>
                      <a:pt x="23" y="0"/>
                    </a:moveTo>
                    <a:lnTo>
                      <a:pt x="0" y="87"/>
                    </a:lnTo>
                    <a:lnTo>
                      <a:pt x="63" y="541"/>
                    </a:lnTo>
                    <a:lnTo>
                      <a:pt x="281" y="321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3" name="Freeform: Shape 20">
                <a:extLst>
                  <a:ext uri="{FF2B5EF4-FFF2-40B4-BE49-F238E27FC236}">
                    <a16:creationId xmlns:a16="http://schemas.microsoft.com/office/drawing/2014/main" id="{6E3E3ECF-541B-40DB-9E50-FEFFAB4220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4439" y="5188258"/>
                <a:ext cx="205416" cy="395480"/>
              </a:xfrm>
              <a:custGeom>
                <a:avLst/>
                <a:gdLst>
                  <a:gd name="T0" fmla="*/ 23 w 281"/>
                  <a:gd name="T1" fmla="*/ 0 h 541"/>
                  <a:gd name="T2" fmla="*/ 0 w 281"/>
                  <a:gd name="T3" fmla="*/ 87 h 541"/>
                  <a:gd name="T4" fmla="*/ 63 w 281"/>
                  <a:gd name="T5" fmla="*/ 541 h 541"/>
                  <a:gd name="T6" fmla="*/ 281 w 281"/>
                  <a:gd name="T7" fmla="*/ 321 h 541"/>
                  <a:gd name="T8" fmla="*/ 23 w 281"/>
                  <a:gd name="T9" fmla="*/ 0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1" h="541">
                    <a:moveTo>
                      <a:pt x="23" y="0"/>
                    </a:moveTo>
                    <a:lnTo>
                      <a:pt x="0" y="87"/>
                    </a:lnTo>
                    <a:lnTo>
                      <a:pt x="63" y="541"/>
                    </a:lnTo>
                    <a:lnTo>
                      <a:pt x="281" y="321"/>
                    </a:lnTo>
                    <a:lnTo>
                      <a:pt x="2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4" name="Freeform: Shape 21">
                <a:extLst>
                  <a:ext uri="{FF2B5EF4-FFF2-40B4-BE49-F238E27FC236}">
                    <a16:creationId xmlns:a16="http://schemas.microsoft.com/office/drawing/2014/main" id="{7E7A2029-4CF5-4B4B-8E3D-CBA0156AD7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9854" y="5188258"/>
                <a:ext cx="198837" cy="399136"/>
              </a:xfrm>
              <a:custGeom>
                <a:avLst/>
                <a:gdLst>
                  <a:gd name="T0" fmla="*/ 253 w 272"/>
                  <a:gd name="T1" fmla="*/ 0 h 546"/>
                  <a:gd name="T2" fmla="*/ 272 w 272"/>
                  <a:gd name="T3" fmla="*/ 85 h 546"/>
                  <a:gd name="T4" fmla="*/ 213 w 272"/>
                  <a:gd name="T5" fmla="*/ 546 h 546"/>
                  <a:gd name="T6" fmla="*/ 0 w 272"/>
                  <a:gd name="T7" fmla="*/ 321 h 546"/>
                  <a:gd name="T8" fmla="*/ 253 w 272"/>
                  <a:gd name="T9" fmla="*/ 0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2" h="546">
                    <a:moveTo>
                      <a:pt x="253" y="0"/>
                    </a:moveTo>
                    <a:lnTo>
                      <a:pt x="272" y="85"/>
                    </a:lnTo>
                    <a:lnTo>
                      <a:pt x="213" y="546"/>
                    </a:lnTo>
                    <a:lnTo>
                      <a:pt x="0" y="321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5" name="Freeform: Shape 22">
                <a:extLst>
                  <a:ext uri="{FF2B5EF4-FFF2-40B4-BE49-F238E27FC236}">
                    <a16:creationId xmlns:a16="http://schemas.microsoft.com/office/drawing/2014/main" id="{3D7397A3-E363-4474-A587-CF39C1F71A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8328" y="5184603"/>
                <a:ext cx="187871" cy="235387"/>
              </a:xfrm>
              <a:custGeom>
                <a:avLst/>
                <a:gdLst>
                  <a:gd name="T0" fmla="*/ 2 w 257"/>
                  <a:gd name="T1" fmla="*/ 0 h 322"/>
                  <a:gd name="T2" fmla="*/ 0 w 257"/>
                  <a:gd name="T3" fmla="*/ 0 h 322"/>
                  <a:gd name="T4" fmla="*/ 0 w 257"/>
                  <a:gd name="T5" fmla="*/ 5 h 322"/>
                  <a:gd name="T6" fmla="*/ 2 w 257"/>
                  <a:gd name="T7" fmla="*/ 7 h 322"/>
                  <a:gd name="T8" fmla="*/ 4 w 257"/>
                  <a:gd name="T9" fmla="*/ 5 h 322"/>
                  <a:gd name="T10" fmla="*/ 257 w 257"/>
                  <a:gd name="T11" fmla="*/ 322 h 322"/>
                  <a:gd name="T12" fmla="*/ 257 w 257"/>
                  <a:gd name="T13" fmla="*/ 315 h 322"/>
                  <a:gd name="T14" fmla="*/ 2 w 257"/>
                  <a:gd name="T15" fmla="*/ 0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7" h="322">
                    <a:moveTo>
                      <a:pt x="2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2" y="7"/>
                    </a:lnTo>
                    <a:lnTo>
                      <a:pt x="4" y="5"/>
                    </a:lnTo>
                    <a:lnTo>
                      <a:pt x="257" y="322"/>
                    </a:lnTo>
                    <a:lnTo>
                      <a:pt x="257" y="315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DEB0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6" name="Freeform: Shape 23">
                <a:extLst>
                  <a:ext uri="{FF2B5EF4-FFF2-40B4-BE49-F238E27FC236}">
                    <a16:creationId xmlns:a16="http://schemas.microsoft.com/office/drawing/2014/main" id="{82FEC491-3B46-4746-BAD0-7DCBF6DE33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8328" y="5184603"/>
                <a:ext cx="187871" cy="235387"/>
              </a:xfrm>
              <a:custGeom>
                <a:avLst/>
                <a:gdLst>
                  <a:gd name="T0" fmla="*/ 2 w 257"/>
                  <a:gd name="T1" fmla="*/ 0 h 322"/>
                  <a:gd name="T2" fmla="*/ 0 w 257"/>
                  <a:gd name="T3" fmla="*/ 0 h 322"/>
                  <a:gd name="T4" fmla="*/ 0 w 257"/>
                  <a:gd name="T5" fmla="*/ 5 h 322"/>
                  <a:gd name="T6" fmla="*/ 2 w 257"/>
                  <a:gd name="T7" fmla="*/ 7 h 322"/>
                  <a:gd name="T8" fmla="*/ 4 w 257"/>
                  <a:gd name="T9" fmla="*/ 5 h 322"/>
                  <a:gd name="T10" fmla="*/ 257 w 257"/>
                  <a:gd name="T11" fmla="*/ 322 h 322"/>
                  <a:gd name="T12" fmla="*/ 257 w 257"/>
                  <a:gd name="T13" fmla="*/ 315 h 322"/>
                  <a:gd name="T14" fmla="*/ 2 w 257"/>
                  <a:gd name="T15" fmla="*/ 0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7" h="322">
                    <a:moveTo>
                      <a:pt x="2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2" y="7"/>
                    </a:lnTo>
                    <a:lnTo>
                      <a:pt x="4" y="5"/>
                    </a:lnTo>
                    <a:lnTo>
                      <a:pt x="257" y="322"/>
                    </a:lnTo>
                    <a:lnTo>
                      <a:pt x="257" y="315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7" name="Freeform: Shape 24">
                <a:extLst>
                  <a:ext uri="{FF2B5EF4-FFF2-40B4-BE49-F238E27FC236}">
                    <a16:creationId xmlns:a16="http://schemas.microsoft.com/office/drawing/2014/main" id="{A30BA7BD-B16A-4F83-B37D-BF82AA898C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9790" y="5188258"/>
                <a:ext cx="186410" cy="233194"/>
              </a:xfrm>
              <a:custGeom>
                <a:avLst/>
                <a:gdLst>
                  <a:gd name="T0" fmla="*/ 2 w 255"/>
                  <a:gd name="T1" fmla="*/ 0 h 319"/>
                  <a:gd name="T2" fmla="*/ 0 w 255"/>
                  <a:gd name="T3" fmla="*/ 2 h 319"/>
                  <a:gd name="T4" fmla="*/ 255 w 255"/>
                  <a:gd name="T5" fmla="*/ 319 h 319"/>
                  <a:gd name="T6" fmla="*/ 255 w 255"/>
                  <a:gd name="T7" fmla="*/ 317 h 319"/>
                  <a:gd name="T8" fmla="*/ 2 w 255"/>
                  <a:gd name="T9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5" h="319">
                    <a:moveTo>
                      <a:pt x="2" y="0"/>
                    </a:moveTo>
                    <a:lnTo>
                      <a:pt x="0" y="2"/>
                    </a:lnTo>
                    <a:lnTo>
                      <a:pt x="255" y="319"/>
                    </a:lnTo>
                    <a:lnTo>
                      <a:pt x="255" y="317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8" name="Freeform: Shape 25">
                <a:extLst>
                  <a:ext uri="{FF2B5EF4-FFF2-40B4-BE49-F238E27FC236}">
                    <a16:creationId xmlns:a16="http://schemas.microsoft.com/office/drawing/2014/main" id="{AA5956C8-24E3-4F65-A5BB-0B7002CF7D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9790" y="5188258"/>
                <a:ext cx="186410" cy="233194"/>
              </a:xfrm>
              <a:custGeom>
                <a:avLst/>
                <a:gdLst>
                  <a:gd name="T0" fmla="*/ 2 w 255"/>
                  <a:gd name="T1" fmla="*/ 0 h 319"/>
                  <a:gd name="T2" fmla="*/ 0 w 255"/>
                  <a:gd name="T3" fmla="*/ 2 h 319"/>
                  <a:gd name="T4" fmla="*/ 255 w 255"/>
                  <a:gd name="T5" fmla="*/ 319 h 319"/>
                  <a:gd name="T6" fmla="*/ 255 w 255"/>
                  <a:gd name="T7" fmla="*/ 317 h 319"/>
                  <a:gd name="T8" fmla="*/ 2 w 255"/>
                  <a:gd name="T9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5" h="319">
                    <a:moveTo>
                      <a:pt x="2" y="0"/>
                    </a:moveTo>
                    <a:lnTo>
                      <a:pt x="0" y="2"/>
                    </a:lnTo>
                    <a:lnTo>
                      <a:pt x="255" y="319"/>
                    </a:lnTo>
                    <a:lnTo>
                      <a:pt x="255" y="317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9" name="Freeform: Shape 26">
                <a:extLst>
                  <a:ext uri="{FF2B5EF4-FFF2-40B4-BE49-F238E27FC236}">
                    <a16:creationId xmlns:a16="http://schemas.microsoft.com/office/drawing/2014/main" id="{024E5406-E30B-4462-B361-728464D3BE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2686" y="5426570"/>
                <a:ext cx="152052" cy="207609"/>
              </a:xfrm>
              <a:custGeom>
                <a:avLst/>
                <a:gdLst>
                  <a:gd name="T0" fmla="*/ 111 w 208"/>
                  <a:gd name="T1" fmla="*/ 123 h 284"/>
                  <a:gd name="T2" fmla="*/ 2 w 208"/>
                  <a:gd name="T3" fmla="*/ 255 h 284"/>
                  <a:gd name="T4" fmla="*/ 0 w 208"/>
                  <a:gd name="T5" fmla="*/ 232 h 284"/>
                  <a:gd name="T6" fmla="*/ 7 w 208"/>
                  <a:gd name="T7" fmla="*/ 284 h 284"/>
                  <a:gd name="T8" fmla="*/ 116 w 208"/>
                  <a:gd name="T9" fmla="*/ 132 h 284"/>
                  <a:gd name="T10" fmla="*/ 111 w 208"/>
                  <a:gd name="T11" fmla="*/ 123 h 284"/>
                  <a:gd name="T12" fmla="*/ 104 w 208"/>
                  <a:gd name="T13" fmla="*/ 114 h 284"/>
                  <a:gd name="T14" fmla="*/ 0 w 208"/>
                  <a:gd name="T15" fmla="*/ 225 h 284"/>
                  <a:gd name="T16" fmla="*/ 0 w 208"/>
                  <a:gd name="T17" fmla="*/ 227 h 284"/>
                  <a:gd name="T18" fmla="*/ 104 w 208"/>
                  <a:gd name="T19" fmla="*/ 114 h 284"/>
                  <a:gd name="T20" fmla="*/ 104 w 208"/>
                  <a:gd name="T21" fmla="*/ 114 h 284"/>
                  <a:gd name="T22" fmla="*/ 208 w 208"/>
                  <a:gd name="T23" fmla="*/ 0 h 284"/>
                  <a:gd name="T24" fmla="*/ 196 w 208"/>
                  <a:gd name="T25" fmla="*/ 12 h 284"/>
                  <a:gd name="T26" fmla="*/ 165 w 208"/>
                  <a:gd name="T27" fmla="*/ 45 h 284"/>
                  <a:gd name="T28" fmla="*/ 208 w 208"/>
                  <a:gd name="T29" fmla="*/ 0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8" h="284">
                    <a:moveTo>
                      <a:pt x="111" y="123"/>
                    </a:moveTo>
                    <a:lnTo>
                      <a:pt x="2" y="255"/>
                    </a:lnTo>
                    <a:lnTo>
                      <a:pt x="0" y="232"/>
                    </a:lnTo>
                    <a:lnTo>
                      <a:pt x="7" y="284"/>
                    </a:lnTo>
                    <a:lnTo>
                      <a:pt x="116" y="132"/>
                    </a:lnTo>
                    <a:lnTo>
                      <a:pt x="111" y="123"/>
                    </a:lnTo>
                    <a:close/>
                    <a:moveTo>
                      <a:pt x="104" y="114"/>
                    </a:moveTo>
                    <a:lnTo>
                      <a:pt x="0" y="225"/>
                    </a:lnTo>
                    <a:lnTo>
                      <a:pt x="0" y="227"/>
                    </a:lnTo>
                    <a:lnTo>
                      <a:pt x="104" y="114"/>
                    </a:lnTo>
                    <a:lnTo>
                      <a:pt x="104" y="114"/>
                    </a:lnTo>
                    <a:close/>
                    <a:moveTo>
                      <a:pt x="208" y="0"/>
                    </a:moveTo>
                    <a:lnTo>
                      <a:pt x="196" y="12"/>
                    </a:lnTo>
                    <a:lnTo>
                      <a:pt x="165" y="45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0" name="Freeform: Shape 27">
                <a:extLst>
                  <a:ext uri="{FF2B5EF4-FFF2-40B4-BE49-F238E27FC236}">
                    <a16:creationId xmlns:a16="http://schemas.microsoft.com/office/drawing/2014/main" id="{C6C37925-0F10-44F6-83B6-39FF09C9C0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2686" y="5426570"/>
                <a:ext cx="152052" cy="207609"/>
              </a:xfrm>
              <a:custGeom>
                <a:avLst/>
                <a:gdLst>
                  <a:gd name="T0" fmla="*/ 111 w 208"/>
                  <a:gd name="T1" fmla="*/ 123 h 284"/>
                  <a:gd name="T2" fmla="*/ 2 w 208"/>
                  <a:gd name="T3" fmla="*/ 255 h 284"/>
                  <a:gd name="T4" fmla="*/ 0 w 208"/>
                  <a:gd name="T5" fmla="*/ 232 h 284"/>
                  <a:gd name="T6" fmla="*/ 7 w 208"/>
                  <a:gd name="T7" fmla="*/ 284 h 284"/>
                  <a:gd name="T8" fmla="*/ 116 w 208"/>
                  <a:gd name="T9" fmla="*/ 132 h 284"/>
                  <a:gd name="T10" fmla="*/ 111 w 208"/>
                  <a:gd name="T11" fmla="*/ 123 h 284"/>
                  <a:gd name="T12" fmla="*/ 104 w 208"/>
                  <a:gd name="T13" fmla="*/ 114 h 284"/>
                  <a:gd name="T14" fmla="*/ 0 w 208"/>
                  <a:gd name="T15" fmla="*/ 225 h 284"/>
                  <a:gd name="T16" fmla="*/ 0 w 208"/>
                  <a:gd name="T17" fmla="*/ 227 h 284"/>
                  <a:gd name="T18" fmla="*/ 104 w 208"/>
                  <a:gd name="T19" fmla="*/ 114 h 284"/>
                  <a:gd name="T20" fmla="*/ 104 w 208"/>
                  <a:gd name="T21" fmla="*/ 114 h 284"/>
                  <a:gd name="T22" fmla="*/ 208 w 208"/>
                  <a:gd name="T23" fmla="*/ 0 h 284"/>
                  <a:gd name="T24" fmla="*/ 196 w 208"/>
                  <a:gd name="T25" fmla="*/ 12 h 284"/>
                  <a:gd name="T26" fmla="*/ 165 w 208"/>
                  <a:gd name="T27" fmla="*/ 45 h 284"/>
                  <a:gd name="T28" fmla="*/ 208 w 208"/>
                  <a:gd name="T29" fmla="*/ 0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8" h="284">
                    <a:moveTo>
                      <a:pt x="111" y="123"/>
                    </a:moveTo>
                    <a:lnTo>
                      <a:pt x="2" y="255"/>
                    </a:lnTo>
                    <a:lnTo>
                      <a:pt x="0" y="232"/>
                    </a:lnTo>
                    <a:lnTo>
                      <a:pt x="7" y="284"/>
                    </a:lnTo>
                    <a:lnTo>
                      <a:pt x="116" y="132"/>
                    </a:lnTo>
                    <a:lnTo>
                      <a:pt x="111" y="123"/>
                    </a:lnTo>
                    <a:moveTo>
                      <a:pt x="104" y="114"/>
                    </a:moveTo>
                    <a:lnTo>
                      <a:pt x="0" y="225"/>
                    </a:lnTo>
                    <a:lnTo>
                      <a:pt x="0" y="227"/>
                    </a:lnTo>
                    <a:lnTo>
                      <a:pt x="104" y="114"/>
                    </a:lnTo>
                    <a:lnTo>
                      <a:pt x="104" y="114"/>
                    </a:lnTo>
                    <a:moveTo>
                      <a:pt x="208" y="0"/>
                    </a:moveTo>
                    <a:lnTo>
                      <a:pt x="196" y="12"/>
                    </a:lnTo>
                    <a:lnTo>
                      <a:pt x="165" y="45"/>
                    </a:lnTo>
                    <a:lnTo>
                      <a:pt x="20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1" name="Freeform: Shape 28">
                <a:extLst>
                  <a:ext uri="{FF2B5EF4-FFF2-40B4-BE49-F238E27FC236}">
                    <a16:creationId xmlns:a16="http://schemas.microsoft.com/office/drawing/2014/main" id="{1438D385-80A4-4429-9390-65F235C432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8712" y="5425107"/>
                <a:ext cx="77488" cy="97956"/>
              </a:xfrm>
              <a:custGeom>
                <a:avLst/>
                <a:gdLst>
                  <a:gd name="T0" fmla="*/ 92 w 106"/>
                  <a:gd name="T1" fmla="*/ 21 h 134"/>
                  <a:gd name="T2" fmla="*/ 7 w 106"/>
                  <a:gd name="T3" fmla="*/ 125 h 134"/>
                  <a:gd name="T4" fmla="*/ 12 w 106"/>
                  <a:gd name="T5" fmla="*/ 134 h 134"/>
                  <a:gd name="T6" fmla="*/ 92 w 106"/>
                  <a:gd name="T7" fmla="*/ 21 h 134"/>
                  <a:gd name="T8" fmla="*/ 106 w 106"/>
                  <a:gd name="T9" fmla="*/ 0 h 134"/>
                  <a:gd name="T10" fmla="*/ 104 w 106"/>
                  <a:gd name="T11" fmla="*/ 2 h 134"/>
                  <a:gd name="T12" fmla="*/ 61 w 106"/>
                  <a:gd name="T13" fmla="*/ 47 h 134"/>
                  <a:gd name="T14" fmla="*/ 0 w 106"/>
                  <a:gd name="T15" fmla="*/ 116 h 134"/>
                  <a:gd name="T16" fmla="*/ 0 w 106"/>
                  <a:gd name="T17" fmla="*/ 116 h 134"/>
                  <a:gd name="T18" fmla="*/ 102 w 106"/>
                  <a:gd name="T19" fmla="*/ 7 h 134"/>
                  <a:gd name="T20" fmla="*/ 106 w 106"/>
                  <a:gd name="T21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6" h="134">
                    <a:moveTo>
                      <a:pt x="92" y="21"/>
                    </a:moveTo>
                    <a:lnTo>
                      <a:pt x="7" y="125"/>
                    </a:lnTo>
                    <a:lnTo>
                      <a:pt x="12" y="134"/>
                    </a:lnTo>
                    <a:lnTo>
                      <a:pt x="92" y="21"/>
                    </a:lnTo>
                    <a:close/>
                    <a:moveTo>
                      <a:pt x="106" y="0"/>
                    </a:moveTo>
                    <a:lnTo>
                      <a:pt x="104" y="2"/>
                    </a:lnTo>
                    <a:lnTo>
                      <a:pt x="61" y="47"/>
                    </a:lnTo>
                    <a:lnTo>
                      <a:pt x="0" y="116"/>
                    </a:lnTo>
                    <a:lnTo>
                      <a:pt x="0" y="116"/>
                    </a:lnTo>
                    <a:lnTo>
                      <a:pt x="102" y="7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rgbClr val="D045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2" name="Freeform: Shape 29">
                <a:extLst>
                  <a:ext uri="{FF2B5EF4-FFF2-40B4-BE49-F238E27FC236}">
                    <a16:creationId xmlns:a16="http://schemas.microsoft.com/office/drawing/2014/main" id="{C3BDFD82-5C58-469C-B3FC-B1EBD5E142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8712" y="5425107"/>
                <a:ext cx="77488" cy="97956"/>
              </a:xfrm>
              <a:custGeom>
                <a:avLst/>
                <a:gdLst>
                  <a:gd name="T0" fmla="*/ 92 w 106"/>
                  <a:gd name="T1" fmla="*/ 21 h 134"/>
                  <a:gd name="T2" fmla="*/ 7 w 106"/>
                  <a:gd name="T3" fmla="*/ 125 h 134"/>
                  <a:gd name="T4" fmla="*/ 12 w 106"/>
                  <a:gd name="T5" fmla="*/ 134 h 134"/>
                  <a:gd name="T6" fmla="*/ 92 w 106"/>
                  <a:gd name="T7" fmla="*/ 21 h 134"/>
                  <a:gd name="T8" fmla="*/ 106 w 106"/>
                  <a:gd name="T9" fmla="*/ 0 h 134"/>
                  <a:gd name="T10" fmla="*/ 104 w 106"/>
                  <a:gd name="T11" fmla="*/ 2 h 134"/>
                  <a:gd name="T12" fmla="*/ 61 w 106"/>
                  <a:gd name="T13" fmla="*/ 47 h 134"/>
                  <a:gd name="T14" fmla="*/ 0 w 106"/>
                  <a:gd name="T15" fmla="*/ 116 h 134"/>
                  <a:gd name="T16" fmla="*/ 0 w 106"/>
                  <a:gd name="T17" fmla="*/ 116 h 134"/>
                  <a:gd name="T18" fmla="*/ 102 w 106"/>
                  <a:gd name="T19" fmla="*/ 7 h 134"/>
                  <a:gd name="T20" fmla="*/ 106 w 106"/>
                  <a:gd name="T21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6" h="134">
                    <a:moveTo>
                      <a:pt x="92" y="21"/>
                    </a:moveTo>
                    <a:lnTo>
                      <a:pt x="7" y="125"/>
                    </a:lnTo>
                    <a:lnTo>
                      <a:pt x="12" y="134"/>
                    </a:lnTo>
                    <a:lnTo>
                      <a:pt x="92" y="21"/>
                    </a:lnTo>
                    <a:moveTo>
                      <a:pt x="106" y="0"/>
                    </a:moveTo>
                    <a:lnTo>
                      <a:pt x="104" y="2"/>
                    </a:lnTo>
                    <a:lnTo>
                      <a:pt x="61" y="47"/>
                    </a:lnTo>
                    <a:lnTo>
                      <a:pt x="0" y="116"/>
                    </a:lnTo>
                    <a:lnTo>
                      <a:pt x="0" y="116"/>
                    </a:lnTo>
                    <a:lnTo>
                      <a:pt x="102" y="7"/>
                    </a:lnTo>
                    <a:lnTo>
                      <a:pt x="10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3" name="Freeform: Shape 30">
                <a:extLst>
                  <a:ext uri="{FF2B5EF4-FFF2-40B4-BE49-F238E27FC236}">
                    <a16:creationId xmlns:a16="http://schemas.microsoft.com/office/drawing/2014/main" id="{2B6D404B-4BA7-403E-BC6D-FDEE274ED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5965" y="5422914"/>
                <a:ext cx="10235" cy="12428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17 h 17"/>
                  <a:gd name="T4" fmla="*/ 12 w 14"/>
                  <a:gd name="T5" fmla="*/ 5 h 17"/>
                  <a:gd name="T6" fmla="*/ 14 w 14"/>
                  <a:gd name="T7" fmla="*/ 3 h 17"/>
                  <a:gd name="T8" fmla="*/ 14 w 14"/>
                  <a:gd name="T9" fmla="*/ 0 h 17"/>
                  <a:gd name="T10" fmla="*/ 14 w 14"/>
                  <a:gd name="T1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17"/>
                    </a:lnTo>
                    <a:lnTo>
                      <a:pt x="12" y="5"/>
                    </a:lnTo>
                    <a:lnTo>
                      <a:pt x="14" y="3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4" name="Freeform: Shape 31">
                <a:extLst>
                  <a:ext uri="{FF2B5EF4-FFF2-40B4-BE49-F238E27FC236}">
                    <a16:creationId xmlns:a16="http://schemas.microsoft.com/office/drawing/2014/main" id="{8FEBD483-742B-472A-92C7-109FDD7EE9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5965" y="5422914"/>
                <a:ext cx="10235" cy="12428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17 h 17"/>
                  <a:gd name="T4" fmla="*/ 12 w 14"/>
                  <a:gd name="T5" fmla="*/ 5 h 17"/>
                  <a:gd name="T6" fmla="*/ 14 w 14"/>
                  <a:gd name="T7" fmla="*/ 3 h 17"/>
                  <a:gd name="T8" fmla="*/ 14 w 14"/>
                  <a:gd name="T9" fmla="*/ 0 h 17"/>
                  <a:gd name="T10" fmla="*/ 14 w 14"/>
                  <a:gd name="T1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17"/>
                    </a:lnTo>
                    <a:lnTo>
                      <a:pt x="12" y="5"/>
                    </a:lnTo>
                    <a:lnTo>
                      <a:pt x="14" y="3"/>
                    </a:lnTo>
                    <a:lnTo>
                      <a:pt x="14" y="0"/>
                    </a:lnTo>
                    <a:lnTo>
                      <a:pt x="1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5" name="Freeform: Shape 32">
                <a:extLst>
                  <a:ext uri="{FF2B5EF4-FFF2-40B4-BE49-F238E27FC236}">
                    <a16:creationId xmlns:a16="http://schemas.microsoft.com/office/drawing/2014/main" id="{B3504FD8-30BA-4497-B642-7EE4185E0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5630" y="5251857"/>
                <a:ext cx="326764" cy="776340"/>
              </a:xfrm>
              <a:custGeom>
                <a:avLst/>
                <a:gdLst>
                  <a:gd name="T0" fmla="*/ 313 w 447"/>
                  <a:gd name="T1" fmla="*/ 0 h 1062"/>
                  <a:gd name="T2" fmla="*/ 336 w 447"/>
                  <a:gd name="T3" fmla="*/ 102 h 1062"/>
                  <a:gd name="T4" fmla="*/ 447 w 447"/>
                  <a:gd name="T5" fmla="*/ 1062 h 1062"/>
                  <a:gd name="T6" fmla="*/ 256 w 447"/>
                  <a:gd name="T7" fmla="*/ 1062 h 1062"/>
                  <a:gd name="T8" fmla="*/ 45 w 447"/>
                  <a:gd name="T9" fmla="*/ 634 h 1062"/>
                  <a:gd name="T10" fmla="*/ 246 w 447"/>
                  <a:gd name="T11" fmla="*/ 499 h 1062"/>
                  <a:gd name="T12" fmla="*/ 0 w 447"/>
                  <a:gd name="T13" fmla="*/ 383 h 1062"/>
                  <a:gd name="T14" fmla="*/ 213 w 447"/>
                  <a:gd name="T15" fmla="*/ 45 h 1062"/>
                  <a:gd name="T16" fmla="*/ 313 w 447"/>
                  <a:gd name="T17" fmla="*/ 0 h 1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7" h="1062">
                    <a:moveTo>
                      <a:pt x="313" y="0"/>
                    </a:moveTo>
                    <a:lnTo>
                      <a:pt x="336" y="102"/>
                    </a:lnTo>
                    <a:lnTo>
                      <a:pt x="447" y="1062"/>
                    </a:lnTo>
                    <a:lnTo>
                      <a:pt x="256" y="1062"/>
                    </a:lnTo>
                    <a:lnTo>
                      <a:pt x="45" y="634"/>
                    </a:lnTo>
                    <a:lnTo>
                      <a:pt x="246" y="499"/>
                    </a:lnTo>
                    <a:lnTo>
                      <a:pt x="0" y="383"/>
                    </a:lnTo>
                    <a:lnTo>
                      <a:pt x="213" y="45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6" name="Freeform: Shape 33">
                <a:extLst>
                  <a:ext uri="{FF2B5EF4-FFF2-40B4-BE49-F238E27FC236}">
                    <a16:creationId xmlns:a16="http://schemas.microsoft.com/office/drawing/2014/main" id="{D999471D-6112-42DF-B3C9-506ED795F2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5630" y="5251857"/>
                <a:ext cx="326764" cy="776340"/>
              </a:xfrm>
              <a:custGeom>
                <a:avLst/>
                <a:gdLst>
                  <a:gd name="T0" fmla="*/ 313 w 447"/>
                  <a:gd name="T1" fmla="*/ 0 h 1062"/>
                  <a:gd name="T2" fmla="*/ 336 w 447"/>
                  <a:gd name="T3" fmla="*/ 102 h 1062"/>
                  <a:gd name="T4" fmla="*/ 447 w 447"/>
                  <a:gd name="T5" fmla="*/ 1062 h 1062"/>
                  <a:gd name="T6" fmla="*/ 256 w 447"/>
                  <a:gd name="T7" fmla="*/ 1062 h 1062"/>
                  <a:gd name="T8" fmla="*/ 45 w 447"/>
                  <a:gd name="T9" fmla="*/ 634 h 1062"/>
                  <a:gd name="T10" fmla="*/ 246 w 447"/>
                  <a:gd name="T11" fmla="*/ 499 h 1062"/>
                  <a:gd name="T12" fmla="*/ 0 w 447"/>
                  <a:gd name="T13" fmla="*/ 383 h 1062"/>
                  <a:gd name="T14" fmla="*/ 213 w 447"/>
                  <a:gd name="T15" fmla="*/ 45 h 1062"/>
                  <a:gd name="T16" fmla="*/ 313 w 447"/>
                  <a:gd name="T17" fmla="*/ 0 h 1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7" h="1062">
                    <a:moveTo>
                      <a:pt x="313" y="0"/>
                    </a:moveTo>
                    <a:lnTo>
                      <a:pt x="336" y="102"/>
                    </a:lnTo>
                    <a:lnTo>
                      <a:pt x="447" y="1062"/>
                    </a:lnTo>
                    <a:lnTo>
                      <a:pt x="256" y="1062"/>
                    </a:lnTo>
                    <a:lnTo>
                      <a:pt x="45" y="634"/>
                    </a:lnTo>
                    <a:lnTo>
                      <a:pt x="246" y="499"/>
                    </a:lnTo>
                    <a:lnTo>
                      <a:pt x="0" y="383"/>
                    </a:lnTo>
                    <a:lnTo>
                      <a:pt x="213" y="45"/>
                    </a:lnTo>
                    <a:lnTo>
                      <a:pt x="31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7" name="Freeform: Shape 34">
                <a:extLst>
                  <a:ext uri="{FF2B5EF4-FFF2-40B4-BE49-F238E27FC236}">
                    <a16:creationId xmlns:a16="http://schemas.microsoft.com/office/drawing/2014/main" id="{84A22AE4-AB6B-41F6-818C-F34BA550C4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3659" y="5240160"/>
                <a:ext cx="326764" cy="788037"/>
              </a:xfrm>
              <a:custGeom>
                <a:avLst/>
                <a:gdLst>
                  <a:gd name="T0" fmla="*/ 111 w 447"/>
                  <a:gd name="T1" fmla="*/ 0 h 1078"/>
                  <a:gd name="T2" fmla="*/ 111 w 447"/>
                  <a:gd name="T3" fmla="*/ 116 h 1078"/>
                  <a:gd name="T4" fmla="*/ 0 w 447"/>
                  <a:gd name="T5" fmla="*/ 1078 h 1078"/>
                  <a:gd name="T6" fmla="*/ 191 w 447"/>
                  <a:gd name="T7" fmla="*/ 1078 h 1078"/>
                  <a:gd name="T8" fmla="*/ 402 w 447"/>
                  <a:gd name="T9" fmla="*/ 650 h 1078"/>
                  <a:gd name="T10" fmla="*/ 201 w 447"/>
                  <a:gd name="T11" fmla="*/ 515 h 1078"/>
                  <a:gd name="T12" fmla="*/ 447 w 447"/>
                  <a:gd name="T13" fmla="*/ 399 h 1078"/>
                  <a:gd name="T14" fmla="*/ 246 w 447"/>
                  <a:gd name="T15" fmla="*/ 61 h 1078"/>
                  <a:gd name="T16" fmla="*/ 111 w 447"/>
                  <a:gd name="T17" fmla="*/ 0 h 10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7" h="1078">
                    <a:moveTo>
                      <a:pt x="111" y="0"/>
                    </a:moveTo>
                    <a:lnTo>
                      <a:pt x="111" y="116"/>
                    </a:lnTo>
                    <a:lnTo>
                      <a:pt x="0" y="1078"/>
                    </a:lnTo>
                    <a:lnTo>
                      <a:pt x="191" y="1078"/>
                    </a:lnTo>
                    <a:lnTo>
                      <a:pt x="402" y="650"/>
                    </a:lnTo>
                    <a:lnTo>
                      <a:pt x="201" y="515"/>
                    </a:lnTo>
                    <a:lnTo>
                      <a:pt x="447" y="399"/>
                    </a:lnTo>
                    <a:lnTo>
                      <a:pt x="246" y="61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8" name="Freeform: Shape 35">
                <a:extLst>
                  <a:ext uri="{FF2B5EF4-FFF2-40B4-BE49-F238E27FC236}">
                    <a16:creationId xmlns:a16="http://schemas.microsoft.com/office/drawing/2014/main" id="{A59BC90A-9607-4CC2-8B68-578EA73AB6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8122" y="5422914"/>
                <a:ext cx="494167" cy="605283"/>
              </a:xfrm>
              <a:custGeom>
                <a:avLst/>
                <a:gdLst>
                  <a:gd name="T0" fmla="*/ 135 w 286"/>
                  <a:gd name="T1" fmla="*/ 0 h 350"/>
                  <a:gd name="T2" fmla="*/ 286 w 286"/>
                  <a:gd name="T3" fmla="*/ 44 h 350"/>
                  <a:gd name="T4" fmla="*/ 228 w 286"/>
                  <a:gd name="T5" fmla="*/ 350 h 350"/>
                  <a:gd name="T6" fmla="*/ 23 w 286"/>
                  <a:gd name="T7" fmla="*/ 350 h 350"/>
                  <a:gd name="T8" fmla="*/ 0 w 286"/>
                  <a:gd name="T9" fmla="*/ 45 h 350"/>
                  <a:gd name="T10" fmla="*/ 135 w 286"/>
                  <a:gd name="T11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6" h="350">
                    <a:moveTo>
                      <a:pt x="135" y="0"/>
                    </a:moveTo>
                    <a:cubicBezTo>
                      <a:pt x="135" y="0"/>
                      <a:pt x="286" y="35"/>
                      <a:pt x="286" y="44"/>
                    </a:cubicBezTo>
                    <a:cubicBezTo>
                      <a:pt x="286" y="53"/>
                      <a:pt x="228" y="350"/>
                      <a:pt x="228" y="350"/>
                    </a:cubicBezTo>
                    <a:cubicBezTo>
                      <a:pt x="23" y="350"/>
                      <a:pt x="23" y="350"/>
                      <a:pt x="23" y="350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135" y="0"/>
                      <a:pt x="135" y="0"/>
                      <a:pt x="13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9" name="Freeform: Shape 36">
                <a:extLst>
                  <a:ext uri="{FF2B5EF4-FFF2-40B4-BE49-F238E27FC236}">
                    <a16:creationId xmlns:a16="http://schemas.microsoft.com/office/drawing/2014/main" id="{AE2696DD-7966-48E7-ADB2-3EF5313633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2366" y="5421453"/>
                <a:ext cx="160093" cy="157168"/>
              </a:xfrm>
              <a:custGeom>
                <a:avLst/>
                <a:gdLst>
                  <a:gd name="T0" fmla="*/ 219 w 219"/>
                  <a:gd name="T1" fmla="*/ 121 h 215"/>
                  <a:gd name="T2" fmla="*/ 158 w 219"/>
                  <a:gd name="T3" fmla="*/ 215 h 215"/>
                  <a:gd name="T4" fmla="*/ 61 w 219"/>
                  <a:gd name="T5" fmla="*/ 215 h 215"/>
                  <a:gd name="T6" fmla="*/ 0 w 219"/>
                  <a:gd name="T7" fmla="*/ 121 h 215"/>
                  <a:gd name="T8" fmla="*/ 108 w 219"/>
                  <a:gd name="T9" fmla="*/ 0 h 215"/>
                  <a:gd name="T10" fmla="*/ 219 w 219"/>
                  <a:gd name="T11" fmla="*/ 121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9" h="215">
                    <a:moveTo>
                      <a:pt x="219" y="121"/>
                    </a:moveTo>
                    <a:lnTo>
                      <a:pt x="158" y="215"/>
                    </a:lnTo>
                    <a:lnTo>
                      <a:pt x="61" y="215"/>
                    </a:lnTo>
                    <a:lnTo>
                      <a:pt x="0" y="121"/>
                    </a:lnTo>
                    <a:lnTo>
                      <a:pt x="108" y="0"/>
                    </a:lnTo>
                    <a:lnTo>
                      <a:pt x="219" y="121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0" name="Freeform: Shape 37">
                <a:extLst>
                  <a:ext uri="{FF2B5EF4-FFF2-40B4-BE49-F238E27FC236}">
                    <a16:creationId xmlns:a16="http://schemas.microsoft.com/office/drawing/2014/main" id="{613C8EF8-6191-4295-A720-56E1D1E81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2366" y="5421453"/>
                <a:ext cx="160093" cy="157168"/>
              </a:xfrm>
              <a:custGeom>
                <a:avLst/>
                <a:gdLst>
                  <a:gd name="T0" fmla="*/ 219 w 219"/>
                  <a:gd name="T1" fmla="*/ 121 h 215"/>
                  <a:gd name="T2" fmla="*/ 158 w 219"/>
                  <a:gd name="T3" fmla="*/ 215 h 215"/>
                  <a:gd name="T4" fmla="*/ 61 w 219"/>
                  <a:gd name="T5" fmla="*/ 215 h 215"/>
                  <a:gd name="T6" fmla="*/ 0 w 219"/>
                  <a:gd name="T7" fmla="*/ 121 h 215"/>
                  <a:gd name="T8" fmla="*/ 108 w 219"/>
                  <a:gd name="T9" fmla="*/ 0 h 215"/>
                  <a:gd name="T10" fmla="*/ 219 w 219"/>
                  <a:gd name="T11" fmla="*/ 121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9" h="215">
                    <a:moveTo>
                      <a:pt x="219" y="121"/>
                    </a:moveTo>
                    <a:lnTo>
                      <a:pt x="158" y="215"/>
                    </a:lnTo>
                    <a:lnTo>
                      <a:pt x="61" y="215"/>
                    </a:lnTo>
                    <a:lnTo>
                      <a:pt x="0" y="121"/>
                    </a:lnTo>
                    <a:lnTo>
                      <a:pt x="108" y="0"/>
                    </a:lnTo>
                    <a:lnTo>
                      <a:pt x="219" y="12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1" name="Freeform: Shape 38">
                <a:extLst>
                  <a:ext uri="{FF2B5EF4-FFF2-40B4-BE49-F238E27FC236}">
                    <a16:creationId xmlns:a16="http://schemas.microsoft.com/office/drawing/2014/main" id="{7F3D7C4A-A22B-4AF6-A69E-548791E67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3360" y="5578621"/>
                <a:ext cx="198106" cy="449576"/>
              </a:xfrm>
              <a:custGeom>
                <a:avLst/>
                <a:gdLst>
                  <a:gd name="T0" fmla="*/ 184 w 271"/>
                  <a:gd name="T1" fmla="*/ 0 h 615"/>
                  <a:gd name="T2" fmla="*/ 271 w 271"/>
                  <a:gd name="T3" fmla="*/ 615 h 615"/>
                  <a:gd name="T4" fmla="*/ 0 w 271"/>
                  <a:gd name="T5" fmla="*/ 615 h 615"/>
                  <a:gd name="T6" fmla="*/ 87 w 271"/>
                  <a:gd name="T7" fmla="*/ 0 h 615"/>
                  <a:gd name="T8" fmla="*/ 184 w 271"/>
                  <a:gd name="T9" fmla="*/ 0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1" h="615">
                    <a:moveTo>
                      <a:pt x="184" y="0"/>
                    </a:moveTo>
                    <a:lnTo>
                      <a:pt x="271" y="615"/>
                    </a:lnTo>
                    <a:lnTo>
                      <a:pt x="0" y="615"/>
                    </a:lnTo>
                    <a:lnTo>
                      <a:pt x="87" y="0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rgbClr val="28A8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2" name="Freeform: Shape 39">
                <a:extLst>
                  <a:ext uri="{FF2B5EF4-FFF2-40B4-BE49-F238E27FC236}">
                    <a16:creationId xmlns:a16="http://schemas.microsoft.com/office/drawing/2014/main" id="{92860F64-0469-40EF-B2A7-8C3849A9A0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3360" y="5578621"/>
                <a:ext cx="198106" cy="449576"/>
              </a:xfrm>
              <a:custGeom>
                <a:avLst/>
                <a:gdLst>
                  <a:gd name="T0" fmla="*/ 184 w 271"/>
                  <a:gd name="T1" fmla="*/ 0 h 615"/>
                  <a:gd name="T2" fmla="*/ 271 w 271"/>
                  <a:gd name="T3" fmla="*/ 615 h 615"/>
                  <a:gd name="T4" fmla="*/ 0 w 271"/>
                  <a:gd name="T5" fmla="*/ 615 h 615"/>
                  <a:gd name="T6" fmla="*/ 87 w 271"/>
                  <a:gd name="T7" fmla="*/ 0 h 615"/>
                  <a:gd name="T8" fmla="*/ 184 w 271"/>
                  <a:gd name="T9" fmla="*/ 0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1" h="615">
                    <a:moveTo>
                      <a:pt x="184" y="0"/>
                    </a:moveTo>
                    <a:lnTo>
                      <a:pt x="271" y="615"/>
                    </a:lnTo>
                    <a:lnTo>
                      <a:pt x="0" y="615"/>
                    </a:lnTo>
                    <a:lnTo>
                      <a:pt x="87" y="0"/>
                    </a:lnTo>
                    <a:lnTo>
                      <a:pt x="18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3" name="Freeform: Shape 40">
                <a:extLst>
                  <a:ext uri="{FF2B5EF4-FFF2-40B4-BE49-F238E27FC236}">
                    <a16:creationId xmlns:a16="http://schemas.microsoft.com/office/drawing/2014/main" id="{377DA2D9-E0A8-467C-955D-6F9F7838A0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1317" y="5188258"/>
                <a:ext cx="203954" cy="395480"/>
              </a:xfrm>
              <a:custGeom>
                <a:avLst/>
                <a:gdLst>
                  <a:gd name="T0" fmla="*/ 256 w 279"/>
                  <a:gd name="T1" fmla="*/ 0 h 541"/>
                  <a:gd name="T2" fmla="*/ 279 w 279"/>
                  <a:gd name="T3" fmla="*/ 87 h 541"/>
                  <a:gd name="T4" fmla="*/ 216 w 279"/>
                  <a:gd name="T5" fmla="*/ 541 h 541"/>
                  <a:gd name="T6" fmla="*/ 0 w 279"/>
                  <a:gd name="T7" fmla="*/ 321 h 541"/>
                  <a:gd name="T8" fmla="*/ 256 w 279"/>
                  <a:gd name="T9" fmla="*/ 0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9" h="541">
                    <a:moveTo>
                      <a:pt x="256" y="0"/>
                    </a:moveTo>
                    <a:lnTo>
                      <a:pt x="279" y="87"/>
                    </a:lnTo>
                    <a:lnTo>
                      <a:pt x="216" y="541"/>
                    </a:lnTo>
                    <a:lnTo>
                      <a:pt x="0" y="321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4" name="Freeform: Shape 41">
                <a:extLst>
                  <a:ext uri="{FF2B5EF4-FFF2-40B4-BE49-F238E27FC236}">
                    <a16:creationId xmlns:a16="http://schemas.microsoft.com/office/drawing/2014/main" id="{69AACCB2-F7A0-46DB-BBE5-178AFB192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1317" y="5188258"/>
                <a:ext cx="203954" cy="395480"/>
              </a:xfrm>
              <a:custGeom>
                <a:avLst/>
                <a:gdLst>
                  <a:gd name="T0" fmla="*/ 256 w 279"/>
                  <a:gd name="T1" fmla="*/ 0 h 541"/>
                  <a:gd name="T2" fmla="*/ 279 w 279"/>
                  <a:gd name="T3" fmla="*/ 87 h 541"/>
                  <a:gd name="T4" fmla="*/ 216 w 279"/>
                  <a:gd name="T5" fmla="*/ 541 h 541"/>
                  <a:gd name="T6" fmla="*/ 0 w 279"/>
                  <a:gd name="T7" fmla="*/ 321 h 541"/>
                  <a:gd name="T8" fmla="*/ 256 w 279"/>
                  <a:gd name="T9" fmla="*/ 0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9" h="541">
                    <a:moveTo>
                      <a:pt x="256" y="0"/>
                    </a:moveTo>
                    <a:lnTo>
                      <a:pt x="279" y="87"/>
                    </a:lnTo>
                    <a:lnTo>
                      <a:pt x="216" y="541"/>
                    </a:lnTo>
                    <a:lnTo>
                      <a:pt x="0" y="321"/>
                    </a:lnTo>
                    <a:lnTo>
                      <a:pt x="25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5" name="Freeform: Shape 42">
                <a:extLst>
                  <a:ext uri="{FF2B5EF4-FFF2-40B4-BE49-F238E27FC236}">
                    <a16:creationId xmlns:a16="http://schemas.microsoft.com/office/drawing/2014/main" id="{C892E5EF-8BFD-499B-B016-531F47DDAD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2480" y="5188258"/>
                <a:ext cx="198837" cy="399136"/>
              </a:xfrm>
              <a:custGeom>
                <a:avLst/>
                <a:gdLst>
                  <a:gd name="T0" fmla="*/ 17 w 272"/>
                  <a:gd name="T1" fmla="*/ 0 h 546"/>
                  <a:gd name="T2" fmla="*/ 0 w 272"/>
                  <a:gd name="T3" fmla="*/ 85 h 546"/>
                  <a:gd name="T4" fmla="*/ 57 w 272"/>
                  <a:gd name="T5" fmla="*/ 546 h 546"/>
                  <a:gd name="T6" fmla="*/ 272 w 272"/>
                  <a:gd name="T7" fmla="*/ 321 h 546"/>
                  <a:gd name="T8" fmla="*/ 17 w 272"/>
                  <a:gd name="T9" fmla="*/ 0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2" h="546">
                    <a:moveTo>
                      <a:pt x="17" y="0"/>
                    </a:moveTo>
                    <a:lnTo>
                      <a:pt x="0" y="85"/>
                    </a:lnTo>
                    <a:lnTo>
                      <a:pt x="57" y="546"/>
                    </a:lnTo>
                    <a:lnTo>
                      <a:pt x="272" y="321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6" name="Freeform: Shape 43">
                <a:extLst>
                  <a:ext uri="{FF2B5EF4-FFF2-40B4-BE49-F238E27FC236}">
                    <a16:creationId xmlns:a16="http://schemas.microsoft.com/office/drawing/2014/main" id="{2D96F287-D16D-4599-BE48-07251D22D6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2480" y="5188258"/>
                <a:ext cx="198837" cy="399136"/>
              </a:xfrm>
              <a:custGeom>
                <a:avLst/>
                <a:gdLst>
                  <a:gd name="T0" fmla="*/ 17 w 272"/>
                  <a:gd name="T1" fmla="*/ 0 h 546"/>
                  <a:gd name="T2" fmla="*/ 0 w 272"/>
                  <a:gd name="T3" fmla="*/ 85 h 546"/>
                  <a:gd name="T4" fmla="*/ 57 w 272"/>
                  <a:gd name="T5" fmla="*/ 546 h 546"/>
                  <a:gd name="T6" fmla="*/ 272 w 272"/>
                  <a:gd name="T7" fmla="*/ 321 h 546"/>
                  <a:gd name="T8" fmla="*/ 17 w 272"/>
                  <a:gd name="T9" fmla="*/ 0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2" h="546">
                    <a:moveTo>
                      <a:pt x="17" y="0"/>
                    </a:moveTo>
                    <a:lnTo>
                      <a:pt x="0" y="85"/>
                    </a:lnTo>
                    <a:lnTo>
                      <a:pt x="57" y="546"/>
                    </a:lnTo>
                    <a:lnTo>
                      <a:pt x="272" y="321"/>
                    </a:lnTo>
                    <a:lnTo>
                      <a:pt x="1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7" name="Freeform: Shape 44">
                <a:extLst>
                  <a:ext uri="{FF2B5EF4-FFF2-40B4-BE49-F238E27FC236}">
                    <a16:creationId xmlns:a16="http://schemas.microsoft.com/office/drawing/2014/main" id="{C76327CB-0B89-42EC-B59C-BBD99B9E33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6199" y="5184603"/>
                <a:ext cx="188603" cy="236850"/>
              </a:xfrm>
              <a:custGeom>
                <a:avLst/>
                <a:gdLst>
                  <a:gd name="T0" fmla="*/ 109 w 109"/>
                  <a:gd name="T1" fmla="*/ 0 h 137"/>
                  <a:gd name="T2" fmla="*/ 104 w 109"/>
                  <a:gd name="T3" fmla="*/ 6 h 137"/>
                  <a:gd name="T4" fmla="*/ 2 w 109"/>
                  <a:gd name="T5" fmla="*/ 134 h 137"/>
                  <a:gd name="T6" fmla="*/ 0 w 109"/>
                  <a:gd name="T7" fmla="*/ 131 h 137"/>
                  <a:gd name="T8" fmla="*/ 0 w 109"/>
                  <a:gd name="T9" fmla="*/ 135 h 137"/>
                  <a:gd name="T10" fmla="*/ 3 w 109"/>
                  <a:gd name="T11" fmla="*/ 137 h 137"/>
                  <a:gd name="T12" fmla="*/ 109 w 109"/>
                  <a:gd name="T13" fmla="*/ 2 h 137"/>
                  <a:gd name="T14" fmla="*/ 109 w 109"/>
                  <a:gd name="T15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9" h="137">
                    <a:moveTo>
                      <a:pt x="109" y="0"/>
                    </a:moveTo>
                    <a:cubicBezTo>
                      <a:pt x="109" y="0"/>
                      <a:pt x="108" y="2"/>
                      <a:pt x="104" y="6"/>
                    </a:cubicBezTo>
                    <a:cubicBezTo>
                      <a:pt x="2" y="134"/>
                      <a:pt x="2" y="134"/>
                      <a:pt x="2" y="134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3" y="137"/>
                      <a:pt x="3" y="137"/>
                      <a:pt x="3" y="137"/>
                    </a:cubicBezTo>
                    <a:cubicBezTo>
                      <a:pt x="109" y="2"/>
                      <a:pt x="109" y="2"/>
                      <a:pt x="109" y="2"/>
                    </a:cubicBezTo>
                    <a:cubicBezTo>
                      <a:pt x="109" y="0"/>
                      <a:pt x="109" y="0"/>
                      <a:pt x="109" y="0"/>
                    </a:cubicBezTo>
                  </a:path>
                </a:pathLst>
              </a:custGeom>
              <a:solidFill>
                <a:srgbClr val="DEB0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8" name="Freeform: Shape 45">
                <a:extLst>
                  <a:ext uri="{FF2B5EF4-FFF2-40B4-BE49-F238E27FC236}">
                    <a16:creationId xmlns:a16="http://schemas.microsoft.com/office/drawing/2014/main" id="{08B679D0-D491-48CC-A18D-1FDD19CF87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6029" y="5184603"/>
                <a:ext cx="8772" cy="10235"/>
              </a:xfrm>
              <a:custGeom>
                <a:avLst/>
                <a:gdLst>
                  <a:gd name="T0" fmla="*/ 5 w 5"/>
                  <a:gd name="T1" fmla="*/ 0 h 6"/>
                  <a:gd name="T2" fmla="*/ 5 w 5"/>
                  <a:gd name="T3" fmla="*/ 0 h 6"/>
                  <a:gd name="T4" fmla="*/ 0 w 5"/>
                  <a:gd name="T5" fmla="*/ 6 h 6"/>
                  <a:gd name="T6" fmla="*/ 5 w 5"/>
                  <a:gd name="T7" fmla="*/ 0 h 6"/>
                  <a:gd name="T8" fmla="*/ 5 w 5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" y="2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CCA1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9" name="Freeform: Shape 46">
                <a:extLst>
                  <a:ext uri="{FF2B5EF4-FFF2-40B4-BE49-F238E27FC236}">
                    <a16:creationId xmlns:a16="http://schemas.microsoft.com/office/drawing/2014/main" id="{5A4CFD67-B09F-4C83-8E52-BB108C4D28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6199" y="5417798"/>
                <a:ext cx="5117" cy="5117"/>
              </a:xfrm>
              <a:custGeom>
                <a:avLst/>
                <a:gdLst>
                  <a:gd name="T0" fmla="*/ 0 w 7"/>
                  <a:gd name="T1" fmla="*/ 0 h 7"/>
                  <a:gd name="T2" fmla="*/ 0 w 7"/>
                  <a:gd name="T3" fmla="*/ 0 h 7"/>
                  <a:gd name="T4" fmla="*/ 5 w 7"/>
                  <a:gd name="T5" fmla="*/ 7 h 7"/>
                  <a:gd name="T6" fmla="*/ 7 w 7"/>
                  <a:gd name="T7" fmla="*/ 5 h 7"/>
                  <a:gd name="T8" fmla="*/ 0 w 7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0" y="0"/>
                    </a:moveTo>
                    <a:lnTo>
                      <a:pt x="0" y="0"/>
                    </a:lnTo>
                    <a:lnTo>
                      <a:pt x="5" y="7"/>
                    </a:lnTo>
                    <a:lnTo>
                      <a:pt x="7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0" name="Freeform: Shape 47">
                <a:extLst>
                  <a:ext uri="{FF2B5EF4-FFF2-40B4-BE49-F238E27FC236}">
                    <a16:creationId xmlns:a16="http://schemas.microsoft.com/office/drawing/2014/main" id="{B4AEDBE1-5B25-436C-A18B-8C0C6982C7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6199" y="5417798"/>
                <a:ext cx="5117" cy="5117"/>
              </a:xfrm>
              <a:custGeom>
                <a:avLst/>
                <a:gdLst>
                  <a:gd name="T0" fmla="*/ 0 w 7"/>
                  <a:gd name="T1" fmla="*/ 0 h 7"/>
                  <a:gd name="T2" fmla="*/ 0 w 7"/>
                  <a:gd name="T3" fmla="*/ 0 h 7"/>
                  <a:gd name="T4" fmla="*/ 5 w 7"/>
                  <a:gd name="T5" fmla="*/ 7 h 7"/>
                  <a:gd name="T6" fmla="*/ 7 w 7"/>
                  <a:gd name="T7" fmla="*/ 5 h 7"/>
                  <a:gd name="T8" fmla="*/ 0 w 7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0" y="0"/>
                    </a:moveTo>
                    <a:lnTo>
                      <a:pt x="0" y="0"/>
                    </a:lnTo>
                    <a:lnTo>
                      <a:pt x="5" y="7"/>
                    </a:lnTo>
                    <a:lnTo>
                      <a:pt x="7" y="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1" name="Freeform: Shape 48">
                <a:extLst>
                  <a:ext uri="{FF2B5EF4-FFF2-40B4-BE49-F238E27FC236}">
                    <a16:creationId xmlns:a16="http://schemas.microsoft.com/office/drawing/2014/main" id="{7F708233-1413-4295-AE69-C2F5FA3D3E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4971" y="5426570"/>
                <a:ext cx="154245" cy="207609"/>
              </a:xfrm>
              <a:custGeom>
                <a:avLst/>
                <a:gdLst>
                  <a:gd name="T0" fmla="*/ 99 w 211"/>
                  <a:gd name="T1" fmla="*/ 123 h 284"/>
                  <a:gd name="T2" fmla="*/ 92 w 211"/>
                  <a:gd name="T3" fmla="*/ 132 h 284"/>
                  <a:gd name="T4" fmla="*/ 201 w 211"/>
                  <a:gd name="T5" fmla="*/ 284 h 284"/>
                  <a:gd name="T6" fmla="*/ 211 w 211"/>
                  <a:gd name="T7" fmla="*/ 222 h 284"/>
                  <a:gd name="T8" fmla="*/ 206 w 211"/>
                  <a:gd name="T9" fmla="*/ 255 h 284"/>
                  <a:gd name="T10" fmla="*/ 99 w 211"/>
                  <a:gd name="T11" fmla="*/ 123 h 284"/>
                  <a:gd name="T12" fmla="*/ 0 w 211"/>
                  <a:gd name="T13" fmla="*/ 0 h 284"/>
                  <a:gd name="T14" fmla="*/ 106 w 211"/>
                  <a:gd name="T15" fmla="*/ 114 h 284"/>
                  <a:gd name="T16" fmla="*/ 106 w 211"/>
                  <a:gd name="T17" fmla="*/ 114 h 284"/>
                  <a:gd name="T18" fmla="*/ 211 w 211"/>
                  <a:gd name="T19" fmla="*/ 222 h 284"/>
                  <a:gd name="T20" fmla="*/ 17 w 211"/>
                  <a:gd name="T21" fmla="*/ 17 h 284"/>
                  <a:gd name="T22" fmla="*/ 0 w 211"/>
                  <a:gd name="T23" fmla="*/ 0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1" h="284">
                    <a:moveTo>
                      <a:pt x="99" y="123"/>
                    </a:moveTo>
                    <a:lnTo>
                      <a:pt x="92" y="132"/>
                    </a:lnTo>
                    <a:lnTo>
                      <a:pt x="201" y="284"/>
                    </a:lnTo>
                    <a:lnTo>
                      <a:pt x="211" y="222"/>
                    </a:lnTo>
                    <a:lnTo>
                      <a:pt x="206" y="255"/>
                    </a:lnTo>
                    <a:lnTo>
                      <a:pt x="99" y="123"/>
                    </a:lnTo>
                    <a:moveTo>
                      <a:pt x="0" y="0"/>
                    </a:moveTo>
                    <a:lnTo>
                      <a:pt x="106" y="114"/>
                    </a:lnTo>
                    <a:lnTo>
                      <a:pt x="106" y="114"/>
                    </a:lnTo>
                    <a:lnTo>
                      <a:pt x="211" y="222"/>
                    </a:lnTo>
                    <a:lnTo>
                      <a:pt x="17" y="1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2" name="Freeform: Shape 49">
                <a:extLst>
                  <a:ext uri="{FF2B5EF4-FFF2-40B4-BE49-F238E27FC236}">
                    <a16:creationId xmlns:a16="http://schemas.microsoft.com/office/drawing/2014/main" id="{F6E973FC-4738-4391-8576-624A5A7762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3510" y="5425107"/>
                <a:ext cx="78950" cy="97956"/>
              </a:xfrm>
              <a:custGeom>
                <a:avLst/>
                <a:gdLst>
                  <a:gd name="T0" fmla="*/ 16 w 108"/>
                  <a:gd name="T1" fmla="*/ 21 h 134"/>
                  <a:gd name="T2" fmla="*/ 94 w 108"/>
                  <a:gd name="T3" fmla="*/ 134 h 134"/>
                  <a:gd name="T4" fmla="*/ 101 w 108"/>
                  <a:gd name="T5" fmla="*/ 125 h 134"/>
                  <a:gd name="T6" fmla="*/ 16 w 108"/>
                  <a:gd name="T7" fmla="*/ 21 h 134"/>
                  <a:gd name="T8" fmla="*/ 0 w 108"/>
                  <a:gd name="T9" fmla="*/ 0 h 134"/>
                  <a:gd name="T10" fmla="*/ 4 w 108"/>
                  <a:gd name="T11" fmla="*/ 7 h 134"/>
                  <a:gd name="T12" fmla="*/ 108 w 108"/>
                  <a:gd name="T13" fmla="*/ 116 h 134"/>
                  <a:gd name="T14" fmla="*/ 108 w 108"/>
                  <a:gd name="T15" fmla="*/ 116 h 134"/>
                  <a:gd name="T16" fmla="*/ 2 w 108"/>
                  <a:gd name="T17" fmla="*/ 2 h 134"/>
                  <a:gd name="T18" fmla="*/ 0 w 108"/>
                  <a:gd name="T19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8" h="134">
                    <a:moveTo>
                      <a:pt x="16" y="21"/>
                    </a:moveTo>
                    <a:lnTo>
                      <a:pt x="94" y="134"/>
                    </a:lnTo>
                    <a:lnTo>
                      <a:pt x="101" y="125"/>
                    </a:lnTo>
                    <a:lnTo>
                      <a:pt x="16" y="21"/>
                    </a:lnTo>
                    <a:moveTo>
                      <a:pt x="0" y="0"/>
                    </a:moveTo>
                    <a:lnTo>
                      <a:pt x="4" y="7"/>
                    </a:lnTo>
                    <a:lnTo>
                      <a:pt x="108" y="116"/>
                    </a:lnTo>
                    <a:lnTo>
                      <a:pt x="108" y="116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3" name="Freeform: Shape 50">
                <a:extLst>
                  <a:ext uri="{FF2B5EF4-FFF2-40B4-BE49-F238E27FC236}">
                    <a16:creationId xmlns:a16="http://schemas.microsoft.com/office/drawing/2014/main" id="{2379BC12-B527-4D69-92B4-9C856942F5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1317" y="5422914"/>
                <a:ext cx="16082" cy="16082"/>
              </a:xfrm>
              <a:custGeom>
                <a:avLst/>
                <a:gdLst>
                  <a:gd name="T0" fmla="*/ 0 w 22"/>
                  <a:gd name="T1" fmla="*/ 0 h 22"/>
                  <a:gd name="T2" fmla="*/ 3 w 22"/>
                  <a:gd name="T3" fmla="*/ 3 h 22"/>
                  <a:gd name="T4" fmla="*/ 5 w 22"/>
                  <a:gd name="T5" fmla="*/ 5 h 22"/>
                  <a:gd name="T6" fmla="*/ 22 w 22"/>
                  <a:gd name="T7" fmla="*/ 22 h 22"/>
                  <a:gd name="T8" fmla="*/ 0 w 22"/>
                  <a:gd name="T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2">
                    <a:moveTo>
                      <a:pt x="0" y="0"/>
                    </a:moveTo>
                    <a:lnTo>
                      <a:pt x="3" y="3"/>
                    </a:lnTo>
                    <a:lnTo>
                      <a:pt x="5" y="5"/>
                    </a:lnTo>
                    <a:lnTo>
                      <a:pt x="22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4" name="Freeform: Shape 51">
                <a:extLst>
                  <a:ext uri="{FF2B5EF4-FFF2-40B4-BE49-F238E27FC236}">
                    <a16:creationId xmlns:a16="http://schemas.microsoft.com/office/drawing/2014/main" id="{575E2CFA-A70E-4769-B4F1-20BEABB108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1317" y="5422914"/>
                <a:ext cx="16082" cy="16082"/>
              </a:xfrm>
              <a:custGeom>
                <a:avLst/>
                <a:gdLst>
                  <a:gd name="T0" fmla="*/ 0 w 22"/>
                  <a:gd name="T1" fmla="*/ 0 h 22"/>
                  <a:gd name="T2" fmla="*/ 3 w 22"/>
                  <a:gd name="T3" fmla="*/ 3 h 22"/>
                  <a:gd name="T4" fmla="*/ 5 w 22"/>
                  <a:gd name="T5" fmla="*/ 5 h 22"/>
                  <a:gd name="T6" fmla="*/ 22 w 22"/>
                  <a:gd name="T7" fmla="*/ 22 h 22"/>
                  <a:gd name="T8" fmla="*/ 0 w 22"/>
                  <a:gd name="T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2">
                    <a:moveTo>
                      <a:pt x="0" y="0"/>
                    </a:moveTo>
                    <a:lnTo>
                      <a:pt x="3" y="3"/>
                    </a:lnTo>
                    <a:lnTo>
                      <a:pt x="5" y="5"/>
                    </a:lnTo>
                    <a:lnTo>
                      <a:pt x="22" y="2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5" name="Freeform: Shape 52">
                <a:extLst>
                  <a:ext uri="{FF2B5EF4-FFF2-40B4-BE49-F238E27FC236}">
                    <a16:creationId xmlns:a16="http://schemas.microsoft.com/office/drawing/2014/main" id="{10EE9842-0AAD-4BAA-BCDE-C0CDD92A6B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6199" y="5422914"/>
                <a:ext cx="5117" cy="3655"/>
              </a:xfrm>
              <a:custGeom>
                <a:avLst/>
                <a:gdLst>
                  <a:gd name="T0" fmla="*/ 5 w 7"/>
                  <a:gd name="T1" fmla="*/ 0 h 5"/>
                  <a:gd name="T2" fmla="*/ 0 w 7"/>
                  <a:gd name="T3" fmla="*/ 5 h 5"/>
                  <a:gd name="T4" fmla="*/ 0 w 7"/>
                  <a:gd name="T5" fmla="*/ 5 h 5"/>
                  <a:gd name="T6" fmla="*/ 0 w 7"/>
                  <a:gd name="T7" fmla="*/ 5 h 5"/>
                  <a:gd name="T8" fmla="*/ 5 w 7"/>
                  <a:gd name="T9" fmla="*/ 0 h 5"/>
                  <a:gd name="T10" fmla="*/ 5 w 7"/>
                  <a:gd name="T11" fmla="*/ 0 h 5"/>
                  <a:gd name="T12" fmla="*/ 7 w 7"/>
                  <a:gd name="T13" fmla="*/ 0 h 5"/>
                  <a:gd name="T14" fmla="*/ 5 w 7"/>
                  <a:gd name="T15" fmla="*/ 0 h 5"/>
                  <a:gd name="T16" fmla="*/ 5 w 7"/>
                  <a:gd name="T17" fmla="*/ 0 h 5"/>
                  <a:gd name="T18" fmla="*/ 7 w 7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5">
                    <a:moveTo>
                      <a:pt x="5" y="0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  <a:moveTo>
                      <a:pt x="7" y="0"/>
                    </a:moveTo>
                    <a:lnTo>
                      <a:pt x="5" y="0"/>
                    </a:lnTo>
                    <a:lnTo>
                      <a:pt x="5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D045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6" name="Freeform: Shape 53">
                <a:extLst>
                  <a:ext uri="{FF2B5EF4-FFF2-40B4-BE49-F238E27FC236}">
                    <a16:creationId xmlns:a16="http://schemas.microsoft.com/office/drawing/2014/main" id="{EAA002BF-24CA-4F76-A355-D5D252043D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6199" y="5422914"/>
                <a:ext cx="5117" cy="3655"/>
              </a:xfrm>
              <a:custGeom>
                <a:avLst/>
                <a:gdLst>
                  <a:gd name="T0" fmla="*/ 5 w 7"/>
                  <a:gd name="T1" fmla="*/ 0 h 5"/>
                  <a:gd name="T2" fmla="*/ 0 w 7"/>
                  <a:gd name="T3" fmla="*/ 5 h 5"/>
                  <a:gd name="T4" fmla="*/ 0 w 7"/>
                  <a:gd name="T5" fmla="*/ 5 h 5"/>
                  <a:gd name="T6" fmla="*/ 0 w 7"/>
                  <a:gd name="T7" fmla="*/ 5 h 5"/>
                  <a:gd name="T8" fmla="*/ 5 w 7"/>
                  <a:gd name="T9" fmla="*/ 0 h 5"/>
                  <a:gd name="T10" fmla="*/ 5 w 7"/>
                  <a:gd name="T11" fmla="*/ 0 h 5"/>
                  <a:gd name="T12" fmla="*/ 7 w 7"/>
                  <a:gd name="T13" fmla="*/ 0 h 5"/>
                  <a:gd name="T14" fmla="*/ 5 w 7"/>
                  <a:gd name="T15" fmla="*/ 0 h 5"/>
                  <a:gd name="T16" fmla="*/ 5 w 7"/>
                  <a:gd name="T17" fmla="*/ 0 h 5"/>
                  <a:gd name="T18" fmla="*/ 7 w 7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5">
                    <a:moveTo>
                      <a:pt x="5" y="0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5" y="0"/>
                    </a:lnTo>
                    <a:lnTo>
                      <a:pt x="5" y="0"/>
                    </a:lnTo>
                    <a:moveTo>
                      <a:pt x="7" y="0"/>
                    </a:moveTo>
                    <a:lnTo>
                      <a:pt x="5" y="0"/>
                    </a:lnTo>
                    <a:lnTo>
                      <a:pt x="5" y="0"/>
                    </a:lnTo>
                    <a:lnTo>
                      <a:pt x="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7" name="Freeform: Shape 54">
                <a:extLst>
                  <a:ext uri="{FF2B5EF4-FFF2-40B4-BE49-F238E27FC236}">
                    <a16:creationId xmlns:a16="http://schemas.microsoft.com/office/drawing/2014/main" id="{BEFEF37A-1B6F-42AC-88CB-786E2C5182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6199" y="5422914"/>
                <a:ext cx="5117" cy="3655"/>
              </a:xfrm>
              <a:custGeom>
                <a:avLst/>
                <a:gdLst>
                  <a:gd name="T0" fmla="*/ 5 w 7"/>
                  <a:gd name="T1" fmla="*/ 0 h 5"/>
                  <a:gd name="T2" fmla="*/ 3 w 7"/>
                  <a:gd name="T3" fmla="*/ 3 h 5"/>
                  <a:gd name="T4" fmla="*/ 0 w 7"/>
                  <a:gd name="T5" fmla="*/ 5 h 5"/>
                  <a:gd name="T6" fmla="*/ 5 w 7"/>
                  <a:gd name="T7" fmla="*/ 0 h 5"/>
                  <a:gd name="T8" fmla="*/ 5 w 7"/>
                  <a:gd name="T9" fmla="*/ 0 h 5"/>
                  <a:gd name="T10" fmla="*/ 7 w 7"/>
                  <a:gd name="T11" fmla="*/ 0 h 5"/>
                  <a:gd name="T12" fmla="*/ 5 w 7"/>
                  <a:gd name="T13" fmla="*/ 0 h 5"/>
                  <a:gd name="T14" fmla="*/ 5 w 7"/>
                  <a:gd name="T15" fmla="*/ 0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5" y="0"/>
                    </a:moveTo>
                    <a:lnTo>
                      <a:pt x="3" y="3"/>
                    </a:lnTo>
                    <a:lnTo>
                      <a:pt x="0" y="5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  <a:moveTo>
                      <a:pt x="7" y="0"/>
                    </a:moveTo>
                    <a:lnTo>
                      <a:pt x="5" y="0"/>
                    </a:lnTo>
                    <a:lnTo>
                      <a:pt x="5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8" name="Freeform: Shape 55">
                <a:extLst>
                  <a:ext uri="{FF2B5EF4-FFF2-40B4-BE49-F238E27FC236}">
                    <a16:creationId xmlns:a16="http://schemas.microsoft.com/office/drawing/2014/main" id="{73354A1D-3357-4092-8D06-83B2B7121F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6199" y="5422914"/>
                <a:ext cx="5117" cy="3655"/>
              </a:xfrm>
              <a:custGeom>
                <a:avLst/>
                <a:gdLst>
                  <a:gd name="T0" fmla="*/ 5 w 7"/>
                  <a:gd name="T1" fmla="*/ 0 h 5"/>
                  <a:gd name="T2" fmla="*/ 3 w 7"/>
                  <a:gd name="T3" fmla="*/ 3 h 5"/>
                  <a:gd name="T4" fmla="*/ 0 w 7"/>
                  <a:gd name="T5" fmla="*/ 5 h 5"/>
                  <a:gd name="T6" fmla="*/ 5 w 7"/>
                  <a:gd name="T7" fmla="*/ 0 h 5"/>
                  <a:gd name="T8" fmla="*/ 5 w 7"/>
                  <a:gd name="T9" fmla="*/ 0 h 5"/>
                  <a:gd name="T10" fmla="*/ 7 w 7"/>
                  <a:gd name="T11" fmla="*/ 0 h 5"/>
                  <a:gd name="T12" fmla="*/ 5 w 7"/>
                  <a:gd name="T13" fmla="*/ 0 h 5"/>
                  <a:gd name="T14" fmla="*/ 5 w 7"/>
                  <a:gd name="T15" fmla="*/ 0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5" y="0"/>
                    </a:moveTo>
                    <a:lnTo>
                      <a:pt x="3" y="3"/>
                    </a:lnTo>
                    <a:lnTo>
                      <a:pt x="0" y="5"/>
                    </a:lnTo>
                    <a:lnTo>
                      <a:pt x="5" y="0"/>
                    </a:lnTo>
                    <a:lnTo>
                      <a:pt x="5" y="0"/>
                    </a:lnTo>
                    <a:moveTo>
                      <a:pt x="7" y="0"/>
                    </a:moveTo>
                    <a:lnTo>
                      <a:pt x="5" y="0"/>
                    </a:lnTo>
                    <a:lnTo>
                      <a:pt x="5" y="0"/>
                    </a:lnTo>
                    <a:lnTo>
                      <a:pt x="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9" name="Freeform: Shape 56">
                <a:extLst>
                  <a:ext uri="{FF2B5EF4-FFF2-40B4-BE49-F238E27FC236}">
                    <a16:creationId xmlns:a16="http://schemas.microsoft.com/office/drawing/2014/main" id="{9E8145E6-84D5-417C-9EDA-71B17B985A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6199" y="5422914"/>
                <a:ext cx="3655" cy="2193"/>
              </a:xfrm>
              <a:custGeom>
                <a:avLst/>
                <a:gdLst>
                  <a:gd name="T0" fmla="*/ 5 w 5"/>
                  <a:gd name="T1" fmla="*/ 0 h 3"/>
                  <a:gd name="T2" fmla="*/ 0 w 5"/>
                  <a:gd name="T3" fmla="*/ 3 h 3"/>
                  <a:gd name="T4" fmla="*/ 0 w 5"/>
                  <a:gd name="T5" fmla="*/ 3 h 3"/>
                  <a:gd name="T6" fmla="*/ 5 w 5"/>
                  <a:gd name="T7" fmla="*/ 0 h 3"/>
                  <a:gd name="T8" fmla="*/ 5 w 5"/>
                  <a:gd name="T9" fmla="*/ 0 h 3"/>
                  <a:gd name="T10" fmla="*/ 5 w 5"/>
                  <a:gd name="T11" fmla="*/ 0 h 3"/>
                  <a:gd name="T12" fmla="*/ 3 w 5"/>
                  <a:gd name="T13" fmla="*/ 3 h 3"/>
                  <a:gd name="T14" fmla="*/ 3 w 5"/>
                  <a:gd name="T15" fmla="*/ 3 h 3"/>
                  <a:gd name="T16" fmla="*/ 5 w 5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5" y="0"/>
                    </a:lnTo>
                    <a:close/>
                    <a:moveTo>
                      <a:pt x="5" y="0"/>
                    </a:moveTo>
                    <a:lnTo>
                      <a:pt x="5" y="0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0" name="Freeform: Shape 57">
                <a:extLst>
                  <a:ext uri="{FF2B5EF4-FFF2-40B4-BE49-F238E27FC236}">
                    <a16:creationId xmlns:a16="http://schemas.microsoft.com/office/drawing/2014/main" id="{C54C5EB6-7E1E-4F71-9F00-6AA4A880B0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6199" y="5422914"/>
                <a:ext cx="3655" cy="2193"/>
              </a:xfrm>
              <a:custGeom>
                <a:avLst/>
                <a:gdLst>
                  <a:gd name="T0" fmla="*/ 5 w 5"/>
                  <a:gd name="T1" fmla="*/ 0 h 3"/>
                  <a:gd name="T2" fmla="*/ 0 w 5"/>
                  <a:gd name="T3" fmla="*/ 3 h 3"/>
                  <a:gd name="T4" fmla="*/ 0 w 5"/>
                  <a:gd name="T5" fmla="*/ 3 h 3"/>
                  <a:gd name="T6" fmla="*/ 5 w 5"/>
                  <a:gd name="T7" fmla="*/ 0 h 3"/>
                  <a:gd name="T8" fmla="*/ 5 w 5"/>
                  <a:gd name="T9" fmla="*/ 0 h 3"/>
                  <a:gd name="T10" fmla="*/ 5 w 5"/>
                  <a:gd name="T11" fmla="*/ 0 h 3"/>
                  <a:gd name="T12" fmla="*/ 3 w 5"/>
                  <a:gd name="T13" fmla="*/ 3 h 3"/>
                  <a:gd name="T14" fmla="*/ 3 w 5"/>
                  <a:gd name="T15" fmla="*/ 3 h 3"/>
                  <a:gd name="T16" fmla="*/ 5 w 5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5" y="0"/>
                    </a:lnTo>
                    <a:moveTo>
                      <a:pt x="5" y="0"/>
                    </a:moveTo>
                    <a:lnTo>
                      <a:pt x="5" y="0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1" name="Rectangle 58">
                <a:extLst>
                  <a:ext uri="{FF2B5EF4-FFF2-40B4-BE49-F238E27FC236}">
                    <a16:creationId xmlns:a16="http://schemas.microsoft.com/office/drawing/2014/main" id="{530B37FE-19A8-41BD-A53F-9029754329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6199" y="5426570"/>
                <a:ext cx="731" cy="731"/>
              </a:xfrm>
              <a:prstGeom prst="rect">
                <a:avLst/>
              </a:prstGeom>
              <a:solidFill>
                <a:srgbClr val="BC3E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2" name="Freeform: Shape 59">
                <a:extLst>
                  <a:ext uri="{FF2B5EF4-FFF2-40B4-BE49-F238E27FC236}">
                    <a16:creationId xmlns:a16="http://schemas.microsoft.com/office/drawing/2014/main" id="{288D9030-289F-4DD1-8B8E-0881563DED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6199" y="542657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3" name="Freeform: Shape 60">
                <a:extLst>
                  <a:ext uri="{FF2B5EF4-FFF2-40B4-BE49-F238E27FC236}">
                    <a16:creationId xmlns:a16="http://schemas.microsoft.com/office/drawing/2014/main" id="{A52F6E51-5CB6-4586-9955-03BB47A2DE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6199" y="5425107"/>
                <a:ext cx="2193" cy="1462"/>
              </a:xfrm>
              <a:custGeom>
                <a:avLst/>
                <a:gdLst>
                  <a:gd name="T0" fmla="*/ 3 w 3"/>
                  <a:gd name="T1" fmla="*/ 0 h 2"/>
                  <a:gd name="T2" fmla="*/ 3 w 3"/>
                  <a:gd name="T3" fmla="*/ 0 h 2"/>
                  <a:gd name="T4" fmla="*/ 0 w 3"/>
                  <a:gd name="T5" fmla="*/ 2 h 2"/>
                  <a:gd name="T6" fmla="*/ 0 w 3"/>
                  <a:gd name="T7" fmla="*/ 2 h 2"/>
                  <a:gd name="T8" fmla="*/ 0 w 3"/>
                  <a:gd name="T9" fmla="*/ 2 h 2"/>
                  <a:gd name="T10" fmla="*/ 3 w 3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4" name="Freeform: Shape 61">
                <a:extLst>
                  <a:ext uri="{FF2B5EF4-FFF2-40B4-BE49-F238E27FC236}">
                    <a16:creationId xmlns:a16="http://schemas.microsoft.com/office/drawing/2014/main" id="{050DBC1A-9E9C-4E2F-B3ED-8ECA488302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6199" y="5425107"/>
                <a:ext cx="2193" cy="1462"/>
              </a:xfrm>
              <a:custGeom>
                <a:avLst/>
                <a:gdLst>
                  <a:gd name="T0" fmla="*/ 3 w 3"/>
                  <a:gd name="T1" fmla="*/ 0 h 2"/>
                  <a:gd name="T2" fmla="*/ 3 w 3"/>
                  <a:gd name="T3" fmla="*/ 0 h 2"/>
                  <a:gd name="T4" fmla="*/ 0 w 3"/>
                  <a:gd name="T5" fmla="*/ 2 h 2"/>
                  <a:gd name="T6" fmla="*/ 0 w 3"/>
                  <a:gd name="T7" fmla="*/ 2 h 2"/>
                  <a:gd name="T8" fmla="*/ 0 w 3"/>
                  <a:gd name="T9" fmla="*/ 2 h 2"/>
                  <a:gd name="T10" fmla="*/ 3 w 3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5" name="Freeform: Shape 62">
                <a:extLst>
                  <a:ext uri="{FF2B5EF4-FFF2-40B4-BE49-F238E27FC236}">
                    <a16:creationId xmlns:a16="http://schemas.microsoft.com/office/drawing/2014/main" id="{C5A142CB-7A7F-4A11-B05A-E46D0BE05C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7314" y="5251857"/>
                <a:ext cx="326034" cy="776340"/>
              </a:xfrm>
              <a:custGeom>
                <a:avLst/>
                <a:gdLst>
                  <a:gd name="T0" fmla="*/ 134 w 446"/>
                  <a:gd name="T1" fmla="*/ 0 h 1062"/>
                  <a:gd name="T2" fmla="*/ 111 w 446"/>
                  <a:gd name="T3" fmla="*/ 102 h 1062"/>
                  <a:gd name="T4" fmla="*/ 0 w 446"/>
                  <a:gd name="T5" fmla="*/ 1062 h 1062"/>
                  <a:gd name="T6" fmla="*/ 191 w 446"/>
                  <a:gd name="T7" fmla="*/ 1062 h 1062"/>
                  <a:gd name="T8" fmla="*/ 402 w 446"/>
                  <a:gd name="T9" fmla="*/ 634 h 1062"/>
                  <a:gd name="T10" fmla="*/ 201 w 446"/>
                  <a:gd name="T11" fmla="*/ 499 h 1062"/>
                  <a:gd name="T12" fmla="*/ 446 w 446"/>
                  <a:gd name="T13" fmla="*/ 383 h 1062"/>
                  <a:gd name="T14" fmla="*/ 227 w 446"/>
                  <a:gd name="T15" fmla="*/ 43 h 1062"/>
                  <a:gd name="T16" fmla="*/ 134 w 446"/>
                  <a:gd name="T17" fmla="*/ 0 h 1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6" h="1062">
                    <a:moveTo>
                      <a:pt x="134" y="0"/>
                    </a:moveTo>
                    <a:lnTo>
                      <a:pt x="111" y="102"/>
                    </a:lnTo>
                    <a:lnTo>
                      <a:pt x="0" y="1062"/>
                    </a:lnTo>
                    <a:lnTo>
                      <a:pt x="191" y="1062"/>
                    </a:lnTo>
                    <a:lnTo>
                      <a:pt x="402" y="634"/>
                    </a:lnTo>
                    <a:lnTo>
                      <a:pt x="201" y="499"/>
                    </a:lnTo>
                    <a:lnTo>
                      <a:pt x="446" y="383"/>
                    </a:lnTo>
                    <a:lnTo>
                      <a:pt x="227" y="43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6" name="Freeform: Shape 63">
                <a:extLst>
                  <a:ext uri="{FF2B5EF4-FFF2-40B4-BE49-F238E27FC236}">
                    <a16:creationId xmlns:a16="http://schemas.microsoft.com/office/drawing/2014/main" id="{D1200F7B-5D70-46AA-A3B6-0A513DFCFB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7314" y="5251857"/>
                <a:ext cx="326034" cy="776340"/>
              </a:xfrm>
              <a:custGeom>
                <a:avLst/>
                <a:gdLst>
                  <a:gd name="T0" fmla="*/ 134 w 446"/>
                  <a:gd name="T1" fmla="*/ 0 h 1062"/>
                  <a:gd name="T2" fmla="*/ 111 w 446"/>
                  <a:gd name="T3" fmla="*/ 102 h 1062"/>
                  <a:gd name="T4" fmla="*/ 0 w 446"/>
                  <a:gd name="T5" fmla="*/ 1062 h 1062"/>
                  <a:gd name="T6" fmla="*/ 191 w 446"/>
                  <a:gd name="T7" fmla="*/ 1062 h 1062"/>
                  <a:gd name="T8" fmla="*/ 402 w 446"/>
                  <a:gd name="T9" fmla="*/ 634 h 1062"/>
                  <a:gd name="T10" fmla="*/ 201 w 446"/>
                  <a:gd name="T11" fmla="*/ 499 h 1062"/>
                  <a:gd name="T12" fmla="*/ 446 w 446"/>
                  <a:gd name="T13" fmla="*/ 383 h 1062"/>
                  <a:gd name="T14" fmla="*/ 227 w 446"/>
                  <a:gd name="T15" fmla="*/ 43 h 1062"/>
                  <a:gd name="T16" fmla="*/ 134 w 446"/>
                  <a:gd name="T17" fmla="*/ 0 h 1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6" h="1062">
                    <a:moveTo>
                      <a:pt x="134" y="0"/>
                    </a:moveTo>
                    <a:lnTo>
                      <a:pt x="111" y="102"/>
                    </a:lnTo>
                    <a:lnTo>
                      <a:pt x="0" y="1062"/>
                    </a:lnTo>
                    <a:lnTo>
                      <a:pt x="191" y="1062"/>
                    </a:lnTo>
                    <a:lnTo>
                      <a:pt x="402" y="634"/>
                    </a:lnTo>
                    <a:lnTo>
                      <a:pt x="201" y="499"/>
                    </a:lnTo>
                    <a:lnTo>
                      <a:pt x="446" y="383"/>
                    </a:lnTo>
                    <a:lnTo>
                      <a:pt x="227" y="43"/>
                    </a:lnTo>
                    <a:lnTo>
                      <a:pt x="13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7" name="Freeform: Shape 64">
                <a:extLst>
                  <a:ext uri="{FF2B5EF4-FFF2-40B4-BE49-F238E27FC236}">
                    <a16:creationId xmlns:a16="http://schemas.microsoft.com/office/drawing/2014/main" id="{E27F3B54-6A8B-41A6-8D46-0536C1CC5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1478" y="5240160"/>
                <a:ext cx="324571" cy="788037"/>
              </a:xfrm>
              <a:custGeom>
                <a:avLst/>
                <a:gdLst>
                  <a:gd name="T0" fmla="*/ 338 w 444"/>
                  <a:gd name="T1" fmla="*/ 0 h 1078"/>
                  <a:gd name="T2" fmla="*/ 338 w 444"/>
                  <a:gd name="T3" fmla="*/ 116 h 1078"/>
                  <a:gd name="T4" fmla="*/ 444 w 444"/>
                  <a:gd name="T5" fmla="*/ 1078 h 1078"/>
                  <a:gd name="T6" fmla="*/ 253 w 444"/>
                  <a:gd name="T7" fmla="*/ 1078 h 1078"/>
                  <a:gd name="T8" fmla="*/ 42 w 444"/>
                  <a:gd name="T9" fmla="*/ 650 h 1078"/>
                  <a:gd name="T10" fmla="*/ 243 w 444"/>
                  <a:gd name="T11" fmla="*/ 515 h 1078"/>
                  <a:gd name="T12" fmla="*/ 0 w 444"/>
                  <a:gd name="T13" fmla="*/ 399 h 1078"/>
                  <a:gd name="T14" fmla="*/ 201 w 444"/>
                  <a:gd name="T15" fmla="*/ 61 h 1078"/>
                  <a:gd name="T16" fmla="*/ 338 w 444"/>
                  <a:gd name="T17" fmla="*/ 0 h 10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4" h="1078">
                    <a:moveTo>
                      <a:pt x="338" y="0"/>
                    </a:moveTo>
                    <a:lnTo>
                      <a:pt x="338" y="116"/>
                    </a:lnTo>
                    <a:lnTo>
                      <a:pt x="444" y="1078"/>
                    </a:lnTo>
                    <a:lnTo>
                      <a:pt x="253" y="1078"/>
                    </a:lnTo>
                    <a:lnTo>
                      <a:pt x="42" y="650"/>
                    </a:lnTo>
                    <a:lnTo>
                      <a:pt x="243" y="515"/>
                    </a:lnTo>
                    <a:lnTo>
                      <a:pt x="0" y="399"/>
                    </a:lnTo>
                    <a:lnTo>
                      <a:pt x="201" y="61"/>
                    </a:lnTo>
                    <a:lnTo>
                      <a:pt x="338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8" name="Freeform: Shape 65">
                <a:extLst>
                  <a:ext uri="{FF2B5EF4-FFF2-40B4-BE49-F238E27FC236}">
                    <a16:creationId xmlns:a16="http://schemas.microsoft.com/office/drawing/2014/main" id="{E2988AC7-F76F-4F7D-943A-79D8C43C05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7512" y="5578621"/>
                <a:ext cx="203954" cy="449576"/>
              </a:xfrm>
              <a:custGeom>
                <a:avLst/>
                <a:gdLst>
                  <a:gd name="T0" fmla="*/ 192 w 279"/>
                  <a:gd name="T1" fmla="*/ 0 h 615"/>
                  <a:gd name="T2" fmla="*/ 279 w 279"/>
                  <a:gd name="T3" fmla="*/ 615 h 615"/>
                  <a:gd name="T4" fmla="*/ 0 w 279"/>
                  <a:gd name="T5" fmla="*/ 615 h 615"/>
                  <a:gd name="T6" fmla="*/ 88 w 279"/>
                  <a:gd name="T7" fmla="*/ 0 h 615"/>
                  <a:gd name="T8" fmla="*/ 192 w 279"/>
                  <a:gd name="T9" fmla="*/ 0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9" h="615">
                    <a:moveTo>
                      <a:pt x="192" y="0"/>
                    </a:moveTo>
                    <a:lnTo>
                      <a:pt x="279" y="615"/>
                    </a:lnTo>
                    <a:lnTo>
                      <a:pt x="0" y="615"/>
                    </a:lnTo>
                    <a:lnTo>
                      <a:pt x="88" y="0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9" name="Freeform: Shape 66">
                <a:extLst>
                  <a:ext uri="{FF2B5EF4-FFF2-40B4-BE49-F238E27FC236}">
                    <a16:creationId xmlns:a16="http://schemas.microsoft.com/office/drawing/2014/main" id="{DD0C8AF4-EFC2-4D7A-8F90-616FF207A7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7512" y="5578621"/>
                <a:ext cx="203954" cy="449576"/>
              </a:xfrm>
              <a:custGeom>
                <a:avLst/>
                <a:gdLst>
                  <a:gd name="T0" fmla="*/ 192 w 279"/>
                  <a:gd name="T1" fmla="*/ 0 h 615"/>
                  <a:gd name="T2" fmla="*/ 279 w 279"/>
                  <a:gd name="T3" fmla="*/ 615 h 615"/>
                  <a:gd name="T4" fmla="*/ 0 w 279"/>
                  <a:gd name="T5" fmla="*/ 615 h 615"/>
                  <a:gd name="T6" fmla="*/ 88 w 279"/>
                  <a:gd name="T7" fmla="*/ 0 h 615"/>
                  <a:gd name="T8" fmla="*/ 192 w 279"/>
                  <a:gd name="T9" fmla="*/ 0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9" h="615">
                    <a:moveTo>
                      <a:pt x="192" y="0"/>
                    </a:moveTo>
                    <a:lnTo>
                      <a:pt x="279" y="615"/>
                    </a:lnTo>
                    <a:lnTo>
                      <a:pt x="0" y="615"/>
                    </a:lnTo>
                    <a:lnTo>
                      <a:pt x="88" y="0"/>
                    </a:lnTo>
                    <a:lnTo>
                      <a:pt x="19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0" name="Freeform: Shape 67">
                <a:extLst>
                  <a:ext uri="{FF2B5EF4-FFF2-40B4-BE49-F238E27FC236}">
                    <a16:creationId xmlns:a16="http://schemas.microsoft.com/office/drawing/2014/main" id="{05B7E415-EFFA-4F50-9454-47A5E9773D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2686" y="5592510"/>
                <a:ext cx="0" cy="3655"/>
              </a:xfrm>
              <a:custGeom>
                <a:avLst/>
                <a:gdLst>
                  <a:gd name="T0" fmla="*/ 0 h 5"/>
                  <a:gd name="T1" fmla="*/ 0 h 5"/>
                  <a:gd name="T2" fmla="*/ 5 h 5"/>
                  <a:gd name="T3" fmla="*/ 0 h 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5">
                    <a:moveTo>
                      <a:pt x="0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1" name="Freeform: Shape 68">
                <a:extLst>
                  <a:ext uri="{FF2B5EF4-FFF2-40B4-BE49-F238E27FC236}">
                    <a16:creationId xmlns:a16="http://schemas.microsoft.com/office/drawing/2014/main" id="{029E776B-7FD0-4052-9F54-DC0C9364B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2686" y="5592510"/>
                <a:ext cx="0" cy="3655"/>
              </a:xfrm>
              <a:custGeom>
                <a:avLst/>
                <a:gdLst>
                  <a:gd name="T0" fmla="*/ 0 h 5"/>
                  <a:gd name="T1" fmla="*/ 0 h 5"/>
                  <a:gd name="T2" fmla="*/ 5 h 5"/>
                  <a:gd name="T3" fmla="*/ 0 h 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5">
                    <a:moveTo>
                      <a:pt x="0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2" name="Freeform: Shape 69">
                <a:extLst>
                  <a:ext uri="{FF2B5EF4-FFF2-40B4-BE49-F238E27FC236}">
                    <a16:creationId xmlns:a16="http://schemas.microsoft.com/office/drawing/2014/main" id="{966D3ED6-7E82-4DC2-8137-1F8E2B4AAB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5965" y="5425107"/>
                <a:ext cx="10235" cy="15351"/>
              </a:xfrm>
              <a:custGeom>
                <a:avLst/>
                <a:gdLst>
                  <a:gd name="T0" fmla="*/ 14 w 14"/>
                  <a:gd name="T1" fmla="*/ 0 h 21"/>
                  <a:gd name="T2" fmla="*/ 10 w 14"/>
                  <a:gd name="T3" fmla="*/ 7 h 21"/>
                  <a:gd name="T4" fmla="*/ 0 w 14"/>
                  <a:gd name="T5" fmla="*/ 21 h 21"/>
                  <a:gd name="T6" fmla="*/ 14 w 14"/>
                  <a:gd name="T7" fmla="*/ 2 h 21"/>
                  <a:gd name="T8" fmla="*/ 14 w 14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1">
                    <a:moveTo>
                      <a:pt x="14" y="0"/>
                    </a:moveTo>
                    <a:lnTo>
                      <a:pt x="10" y="7"/>
                    </a:lnTo>
                    <a:lnTo>
                      <a:pt x="0" y="21"/>
                    </a:lnTo>
                    <a:lnTo>
                      <a:pt x="14" y="2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D045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3" name="Freeform: Shape 70">
                <a:extLst>
                  <a:ext uri="{FF2B5EF4-FFF2-40B4-BE49-F238E27FC236}">
                    <a16:creationId xmlns:a16="http://schemas.microsoft.com/office/drawing/2014/main" id="{6876F889-6B5D-47FB-B7C6-11F62A1977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5965" y="5425107"/>
                <a:ext cx="10235" cy="15351"/>
              </a:xfrm>
              <a:custGeom>
                <a:avLst/>
                <a:gdLst>
                  <a:gd name="T0" fmla="*/ 14 w 14"/>
                  <a:gd name="T1" fmla="*/ 0 h 21"/>
                  <a:gd name="T2" fmla="*/ 10 w 14"/>
                  <a:gd name="T3" fmla="*/ 7 h 21"/>
                  <a:gd name="T4" fmla="*/ 0 w 14"/>
                  <a:gd name="T5" fmla="*/ 21 h 21"/>
                  <a:gd name="T6" fmla="*/ 14 w 14"/>
                  <a:gd name="T7" fmla="*/ 2 h 21"/>
                  <a:gd name="T8" fmla="*/ 14 w 14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1">
                    <a:moveTo>
                      <a:pt x="14" y="0"/>
                    </a:moveTo>
                    <a:lnTo>
                      <a:pt x="10" y="7"/>
                    </a:lnTo>
                    <a:lnTo>
                      <a:pt x="0" y="21"/>
                    </a:lnTo>
                    <a:lnTo>
                      <a:pt x="14" y="2"/>
                    </a:lnTo>
                    <a:lnTo>
                      <a:pt x="1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4" name="Freeform: Shape 71">
                <a:extLst>
                  <a:ext uri="{FF2B5EF4-FFF2-40B4-BE49-F238E27FC236}">
                    <a16:creationId xmlns:a16="http://schemas.microsoft.com/office/drawing/2014/main" id="{A39A8D48-6DCB-4F04-8536-8AC7F21971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2686" y="5509905"/>
                <a:ext cx="81143" cy="103073"/>
              </a:xfrm>
              <a:custGeom>
                <a:avLst/>
                <a:gdLst>
                  <a:gd name="T0" fmla="*/ 104 w 111"/>
                  <a:gd name="T1" fmla="*/ 0 h 141"/>
                  <a:gd name="T2" fmla="*/ 0 w 111"/>
                  <a:gd name="T3" fmla="*/ 113 h 141"/>
                  <a:gd name="T4" fmla="*/ 0 w 111"/>
                  <a:gd name="T5" fmla="*/ 118 h 141"/>
                  <a:gd name="T6" fmla="*/ 2 w 111"/>
                  <a:gd name="T7" fmla="*/ 141 h 141"/>
                  <a:gd name="T8" fmla="*/ 111 w 111"/>
                  <a:gd name="T9" fmla="*/ 9 h 141"/>
                  <a:gd name="T10" fmla="*/ 104 w 111"/>
                  <a:gd name="T11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1" h="141">
                    <a:moveTo>
                      <a:pt x="104" y="0"/>
                    </a:moveTo>
                    <a:lnTo>
                      <a:pt x="0" y="113"/>
                    </a:lnTo>
                    <a:lnTo>
                      <a:pt x="0" y="118"/>
                    </a:lnTo>
                    <a:lnTo>
                      <a:pt x="2" y="141"/>
                    </a:lnTo>
                    <a:lnTo>
                      <a:pt x="111" y="9"/>
                    </a:lnTo>
                    <a:lnTo>
                      <a:pt x="10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5" name="Freeform: Shape 72">
                <a:extLst>
                  <a:ext uri="{FF2B5EF4-FFF2-40B4-BE49-F238E27FC236}">
                    <a16:creationId xmlns:a16="http://schemas.microsoft.com/office/drawing/2014/main" id="{576F13E5-2CC7-4F78-A810-0E82049006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8712" y="5430225"/>
                <a:ext cx="74563" cy="86260"/>
              </a:xfrm>
              <a:custGeom>
                <a:avLst/>
                <a:gdLst>
                  <a:gd name="T0" fmla="*/ 102 w 102"/>
                  <a:gd name="T1" fmla="*/ 0 h 118"/>
                  <a:gd name="T2" fmla="*/ 0 w 102"/>
                  <a:gd name="T3" fmla="*/ 109 h 118"/>
                  <a:gd name="T4" fmla="*/ 7 w 102"/>
                  <a:gd name="T5" fmla="*/ 118 h 118"/>
                  <a:gd name="T6" fmla="*/ 92 w 102"/>
                  <a:gd name="T7" fmla="*/ 14 h 118"/>
                  <a:gd name="T8" fmla="*/ 102 w 102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18">
                    <a:moveTo>
                      <a:pt x="102" y="0"/>
                    </a:moveTo>
                    <a:lnTo>
                      <a:pt x="0" y="109"/>
                    </a:lnTo>
                    <a:lnTo>
                      <a:pt x="7" y="118"/>
                    </a:lnTo>
                    <a:lnTo>
                      <a:pt x="92" y="14"/>
                    </a:lnTo>
                    <a:lnTo>
                      <a:pt x="10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6" name="Rectangle 73">
                <a:extLst>
                  <a:ext uri="{FF2B5EF4-FFF2-40B4-BE49-F238E27FC236}">
                    <a16:creationId xmlns:a16="http://schemas.microsoft.com/office/drawing/2014/main" id="{E8547B9B-F0D3-4CAF-912E-8365B97643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9854" y="5422914"/>
                <a:ext cx="731" cy="731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7" name="Freeform: Shape 74">
                <a:extLst>
                  <a:ext uri="{FF2B5EF4-FFF2-40B4-BE49-F238E27FC236}">
                    <a16:creationId xmlns:a16="http://schemas.microsoft.com/office/drawing/2014/main" id="{9EEC6354-D790-44CA-A12C-5A5ABEA398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9854" y="542291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8" name="Freeform: Shape 75">
                <a:extLst>
                  <a:ext uri="{FF2B5EF4-FFF2-40B4-BE49-F238E27FC236}">
                    <a16:creationId xmlns:a16="http://schemas.microsoft.com/office/drawing/2014/main" id="{692E865A-B7A4-4D13-8E5E-E4E76FD16A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6199" y="5422914"/>
                <a:ext cx="3655" cy="2193"/>
              </a:xfrm>
              <a:custGeom>
                <a:avLst/>
                <a:gdLst>
                  <a:gd name="T0" fmla="*/ 5 w 5"/>
                  <a:gd name="T1" fmla="*/ 0 h 3"/>
                  <a:gd name="T2" fmla="*/ 5 w 5"/>
                  <a:gd name="T3" fmla="*/ 0 h 3"/>
                  <a:gd name="T4" fmla="*/ 0 w 5"/>
                  <a:gd name="T5" fmla="*/ 3 h 3"/>
                  <a:gd name="T6" fmla="*/ 0 w 5"/>
                  <a:gd name="T7" fmla="*/ 3 h 3"/>
                  <a:gd name="T8" fmla="*/ 3 w 5"/>
                  <a:gd name="T9" fmla="*/ 3 h 3"/>
                  <a:gd name="T10" fmla="*/ 5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5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9" name="Freeform: Shape 76">
                <a:extLst>
                  <a:ext uri="{FF2B5EF4-FFF2-40B4-BE49-F238E27FC236}">
                    <a16:creationId xmlns:a16="http://schemas.microsoft.com/office/drawing/2014/main" id="{DFBE30D6-8261-4D80-B38D-18C27A38AB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6199" y="5422914"/>
                <a:ext cx="3655" cy="2193"/>
              </a:xfrm>
              <a:custGeom>
                <a:avLst/>
                <a:gdLst>
                  <a:gd name="T0" fmla="*/ 5 w 5"/>
                  <a:gd name="T1" fmla="*/ 0 h 3"/>
                  <a:gd name="T2" fmla="*/ 5 w 5"/>
                  <a:gd name="T3" fmla="*/ 0 h 3"/>
                  <a:gd name="T4" fmla="*/ 0 w 5"/>
                  <a:gd name="T5" fmla="*/ 3 h 3"/>
                  <a:gd name="T6" fmla="*/ 0 w 5"/>
                  <a:gd name="T7" fmla="*/ 3 h 3"/>
                  <a:gd name="T8" fmla="*/ 3 w 5"/>
                  <a:gd name="T9" fmla="*/ 3 h 3"/>
                  <a:gd name="T10" fmla="*/ 5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5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0" name="Freeform: Shape 77">
                <a:extLst>
                  <a:ext uri="{FF2B5EF4-FFF2-40B4-BE49-F238E27FC236}">
                    <a16:creationId xmlns:a16="http://schemas.microsoft.com/office/drawing/2014/main" id="{2CE528E8-BFBE-4ABB-A746-14F364C689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6199" y="5425107"/>
                <a:ext cx="2193" cy="1462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0 h 2"/>
                  <a:gd name="T4" fmla="*/ 0 w 3"/>
                  <a:gd name="T5" fmla="*/ 2 h 2"/>
                  <a:gd name="T6" fmla="*/ 3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1" name="Freeform: Shape 78">
                <a:extLst>
                  <a:ext uri="{FF2B5EF4-FFF2-40B4-BE49-F238E27FC236}">
                    <a16:creationId xmlns:a16="http://schemas.microsoft.com/office/drawing/2014/main" id="{C2759F79-78D1-43B7-A32A-F09800FF75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6199" y="5425107"/>
                <a:ext cx="2193" cy="1462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0 h 2"/>
                  <a:gd name="T4" fmla="*/ 0 w 3"/>
                  <a:gd name="T5" fmla="*/ 2 h 2"/>
                  <a:gd name="T6" fmla="*/ 3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2" name="Freeform: Shape 79">
                <a:extLst>
                  <a:ext uri="{FF2B5EF4-FFF2-40B4-BE49-F238E27FC236}">
                    <a16:creationId xmlns:a16="http://schemas.microsoft.com/office/drawing/2014/main" id="{03314D4C-D0D3-4947-BEA7-F341A1BF9C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9854" y="5422914"/>
                <a:ext cx="15351" cy="17544"/>
              </a:xfrm>
              <a:custGeom>
                <a:avLst/>
                <a:gdLst>
                  <a:gd name="T0" fmla="*/ 0 w 21"/>
                  <a:gd name="T1" fmla="*/ 0 h 24"/>
                  <a:gd name="T2" fmla="*/ 0 w 21"/>
                  <a:gd name="T3" fmla="*/ 0 h 24"/>
                  <a:gd name="T4" fmla="*/ 21 w 21"/>
                  <a:gd name="T5" fmla="*/ 24 h 24"/>
                  <a:gd name="T6" fmla="*/ 9 w 21"/>
                  <a:gd name="T7" fmla="*/ 10 h 24"/>
                  <a:gd name="T8" fmla="*/ 0 w 21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4">
                    <a:moveTo>
                      <a:pt x="0" y="0"/>
                    </a:moveTo>
                    <a:lnTo>
                      <a:pt x="0" y="0"/>
                    </a:lnTo>
                    <a:lnTo>
                      <a:pt x="21" y="24"/>
                    </a:lnTo>
                    <a:lnTo>
                      <a:pt x="9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45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3" name="Freeform: Shape 80">
                <a:extLst>
                  <a:ext uri="{FF2B5EF4-FFF2-40B4-BE49-F238E27FC236}">
                    <a16:creationId xmlns:a16="http://schemas.microsoft.com/office/drawing/2014/main" id="{AE745502-E4C6-46B2-B815-E36FADABE1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9854" y="5422914"/>
                <a:ext cx="15351" cy="17544"/>
              </a:xfrm>
              <a:custGeom>
                <a:avLst/>
                <a:gdLst>
                  <a:gd name="T0" fmla="*/ 0 w 21"/>
                  <a:gd name="T1" fmla="*/ 0 h 24"/>
                  <a:gd name="T2" fmla="*/ 0 w 21"/>
                  <a:gd name="T3" fmla="*/ 0 h 24"/>
                  <a:gd name="T4" fmla="*/ 21 w 21"/>
                  <a:gd name="T5" fmla="*/ 24 h 24"/>
                  <a:gd name="T6" fmla="*/ 9 w 21"/>
                  <a:gd name="T7" fmla="*/ 10 h 24"/>
                  <a:gd name="T8" fmla="*/ 0 w 21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4">
                    <a:moveTo>
                      <a:pt x="0" y="0"/>
                    </a:moveTo>
                    <a:lnTo>
                      <a:pt x="0" y="0"/>
                    </a:lnTo>
                    <a:lnTo>
                      <a:pt x="21" y="24"/>
                    </a:lnTo>
                    <a:lnTo>
                      <a:pt x="9" y="1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4" name="Rectangle 81">
                <a:extLst>
                  <a:ext uri="{FF2B5EF4-FFF2-40B4-BE49-F238E27FC236}">
                    <a16:creationId xmlns:a16="http://schemas.microsoft.com/office/drawing/2014/main" id="{C8AE93D9-C63C-4551-ACE9-47D21FF57A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9854" y="5422914"/>
                <a:ext cx="731" cy="731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5" name="Freeform: Shape 82">
                <a:extLst>
                  <a:ext uri="{FF2B5EF4-FFF2-40B4-BE49-F238E27FC236}">
                    <a16:creationId xmlns:a16="http://schemas.microsoft.com/office/drawing/2014/main" id="{A9C56A6D-4535-4E0D-90EC-A062398465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9854" y="542291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6" name="Freeform: Shape 83">
                <a:extLst>
                  <a:ext uri="{FF2B5EF4-FFF2-40B4-BE49-F238E27FC236}">
                    <a16:creationId xmlns:a16="http://schemas.microsoft.com/office/drawing/2014/main" id="{EAD0909E-5B71-4372-8D0C-B818279AFA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7342" y="5509905"/>
                <a:ext cx="81874" cy="103073"/>
              </a:xfrm>
              <a:custGeom>
                <a:avLst/>
                <a:gdLst>
                  <a:gd name="T0" fmla="*/ 7 w 112"/>
                  <a:gd name="T1" fmla="*/ 0 h 141"/>
                  <a:gd name="T2" fmla="*/ 0 w 112"/>
                  <a:gd name="T3" fmla="*/ 9 h 141"/>
                  <a:gd name="T4" fmla="*/ 107 w 112"/>
                  <a:gd name="T5" fmla="*/ 141 h 141"/>
                  <a:gd name="T6" fmla="*/ 112 w 112"/>
                  <a:gd name="T7" fmla="*/ 108 h 141"/>
                  <a:gd name="T8" fmla="*/ 7 w 112"/>
                  <a:gd name="T9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141">
                    <a:moveTo>
                      <a:pt x="7" y="0"/>
                    </a:moveTo>
                    <a:lnTo>
                      <a:pt x="0" y="9"/>
                    </a:lnTo>
                    <a:lnTo>
                      <a:pt x="107" y="141"/>
                    </a:lnTo>
                    <a:lnTo>
                      <a:pt x="112" y="108"/>
                    </a:lnTo>
                    <a:lnTo>
                      <a:pt x="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7" name="Freeform: Shape 84">
                <a:extLst>
                  <a:ext uri="{FF2B5EF4-FFF2-40B4-BE49-F238E27FC236}">
                    <a16:creationId xmlns:a16="http://schemas.microsoft.com/office/drawing/2014/main" id="{DCFEFCA8-9D46-466A-969E-6770064D83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6433" y="5430225"/>
                <a:ext cx="76026" cy="86260"/>
              </a:xfrm>
              <a:custGeom>
                <a:avLst/>
                <a:gdLst>
                  <a:gd name="T0" fmla="*/ 0 w 104"/>
                  <a:gd name="T1" fmla="*/ 0 h 118"/>
                  <a:gd name="T2" fmla="*/ 12 w 104"/>
                  <a:gd name="T3" fmla="*/ 14 h 118"/>
                  <a:gd name="T4" fmla="*/ 97 w 104"/>
                  <a:gd name="T5" fmla="*/ 118 h 118"/>
                  <a:gd name="T6" fmla="*/ 104 w 104"/>
                  <a:gd name="T7" fmla="*/ 109 h 118"/>
                  <a:gd name="T8" fmla="*/ 0 w 104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18">
                    <a:moveTo>
                      <a:pt x="0" y="0"/>
                    </a:moveTo>
                    <a:lnTo>
                      <a:pt x="12" y="14"/>
                    </a:lnTo>
                    <a:lnTo>
                      <a:pt x="97" y="118"/>
                    </a:lnTo>
                    <a:lnTo>
                      <a:pt x="104" y="10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8" name="Rectangle 85">
                <a:extLst>
                  <a:ext uri="{FF2B5EF4-FFF2-40B4-BE49-F238E27FC236}">
                    <a16:creationId xmlns:a16="http://schemas.microsoft.com/office/drawing/2014/main" id="{E71CAAC2-B800-44F9-B2FF-E03990C431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9854" y="5422914"/>
                <a:ext cx="731" cy="731"/>
              </a:xfrm>
              <a:prstGeom prst="rect">
                <a:avLst/>
              </a:prstGeom>
              <a:solidFill>
                <a:srgbClr val="BC3E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9" name="Rectangle 86">
                <a:extLst>
                  <a:ext uri="{FF2B5EF4-FFF2-40B4-BE49-F238E27FC236}">
                    <a16:creationId xmlns:a16="http://schemas.microsoft.com/office/drawing/2014/main" id="{835F46F4-61E6-4ACD-84F0-F0541A6437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9854" y="5422914"/>
                <a:ext cx="731" cy="7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0" name="Rectangle 87">
                <a:extLst>
                  <a:ext uri="{FF2B5EF4-FFF2-40B4-BE49-F238E27FC236}">
                    <a16:creationId xmlns:a16="http://schemas.microsoft.com/office/drawing/2014/main" id="{C20A508E-2FBA-447B-8C90-326AA1DD99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9854" y="5422914"/>
                <a:ext cx="731" cy="731"/>
              </a:xfrm>
              <a:prstGeom prst="rect">
                <a:avLst/>
              </a:pr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1" name="Rectangle 88">
                <a:extLst>
                  <a:ext uri="{FF2B5EF4-FFF2-40B4-BE49-F238E27FC236}">
                    <a16:creationId xmlns:a16="http://schemas.microsoft.com/office/drawing/2014/main" id="{528E56F6-EEC5-4876-88E6-A9EB57B64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9854" y="5422914"/>
                <a:ext cx="731" cy="7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2" name="Freeform: Shape 89">
                <a:extLst>
                  <a:ext uri="{FF2B5EF4-FFF2-40B4-BE49-F238E27FC236}">
                    <a16:creationId xmlns:a16="http://schemas.microsoft.com/office/drawing/2014/main" id="{503A496D-EB70-4813-999B-8F93DDA93A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0380" y="5578621"/>
                <a:ext cx="78950" cy="17544"/>
              </a:xfrm>
              <a:custGeom>
                <a:avLst/>
                <a:gdLst>
                  <a:gd name="T0" fmla="*/ 106 w 108"/>
                  <a:gd name="T1" fmla="*/ 0 h 24"/>
                  <a:gd name="T2" fmla="*/ 106 w 108"/>
                  <a:gd name="T3" fmla="*/ 0 h 24"/>
                  <a:gd name="T4" fmla="*/ 49 w 108"/>
                  <a:gd name="T5" fmla="*/ 0 h 24"/>
                  <a:gd name="T6" fmla="*/ 4 w 108"/>
                  <a:gd name="T7" fmla="*/ 0 h 24"/>
                  <a:gd name="T8" fmla="*/ 2 w 108"/>
                  <a:gd name="T9" fmla="*/ 0 h 24"/>
                  <a:gd name="T10" fmla="*/ 0 w 108"/>
                  <a:gd name="T11" fmla="*/ 24 h 24"/>
                  <a:gd name="T12" fmla="*/ 108 w 108"/>
                  <a:gd name="T13" fmla="*/ 24 h 24"/>
                  <a:gd name="T14" fmla="*/ 106 w 108"/>
                  <a:gd name="T1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8" h="24">
                    <a:moveTo>
                      <a:pt x="106" y="0"/>
                    </a:moveTo>
                    <a:lnTo>
                      <a:pt x="106" y="0"/>
                    </a:lnTo>
                    <a:lnTo>
                      <a:pt x="49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4"/>
                    </a:lnTo>
                    <a:lnTo>
                      <a:pt x="108" y="24"/>
                    </a:lnTo>
                    <a:lnTo>
                      <a:pt x="10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3" name="Rectangle 90">
                <a:extLst>
                  <a:ext uri="{FF2B5EF4-FFF2-40B4-BE49-F238E27FC236}">
                    <a16:creationId xmlns:a16="http://schemas.microsoft.com/office/drawing/2014/main" id="{0A977817-41F7-40BB-B66A-98E0F3F676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7002" y="5705087"/>
                <a:ext cx="206147" cy="6213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4" name="Rectangle 91">
                <a:extLst>
                  <a:ext uri="{FF2B5EF4-FFF2-40B4-BE49-F238E27FC236}">
                    <a16:creationId xmlns:a16="http://schemas.microsoft.com/office/drawing/2014/main" id="{0211121C-0DA9-4888-BF8F-350A51BDB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7002" y="5705087"/>
                <a:ext cx="206147" cy="62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5" name="Freeform: Shape 92">
                <a:extLst>
                  <a:ext uri="{FF2B5EF4-FFF2-40B4-BE49-F238E27FC236}">
                    <a16:creationId xmlns:a16="http://schemas.microsoft.com/office/drawing/2014/main" id="{74AAB61F-7EB5-4F46-AF73-0B1DC4C5DE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0892" y="5578621"/>
                <a:ext cx="181292" cy="126466"/>
              </a:xfrm>
              <a:custGeom>
                <a:avLst/>
                <a:gdLst>
                  <a:gd name="T0" fmla="*/ 0 w 248"/>
                  <a:gd name="T1" fmla="*/ 173 h 173"/>
                  <a:gd name="T2" fmla="*/ 107 w 248"/>
                  <a:gd name="T3" fmla="*/ 0 h 173"/>
                  <a:gd name="T4" fmla="*/ 248 w 248"/>
                  <a:gd name="T5" fmla="*/ 173 h 173"/>
                  <a:gd name="T6" fmla="*/ 0 w 248"/>
                  <a:gd name="T7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8" h="173">
                    <a:moveTo>
                      <a:pt x="0" y="173"/>
                    </a:moveTo>
                    <a:lnTo>
                      <a:pt x="107" y="0"/>
                    </a:lnTo>
                    <a:lnTo>
                      <a:pt x="248" y="173"/>
                    </a:lnTo>
                    <a:lnTo>
                      <a:pt x="0" y="173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6" name="Freeform: Shape 93">
                <a:extLst>
                  <a:ext uri="{FF2B5EF4-FFF2-40B4-BE49-F238E27FC236}">
                    <a16:creationId xmlns:a16="http://schemas.microsoft.com/office/drawing/2014/main" id="{BD47809F-1B67-43FF-850D-09F4576749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0892" y="5578621"/>
                <a:ext cx="181292" cy="126466"/>
              </a:xfrm>
              <a:custGeom>
                <a:avLst/>
                <a:gdLst>
                  <a:gd name="T0" fmla="*/ 0 w 248"/>
                  <a:gd name="T1" fmla="*/ 173 h 173"/>
                  <a:gd name="T2" fmla="*/ 107 w 248"/>
                  <a:gd name="T3" fmla="*/ 0 h 173"/>
                  <a:gd name="T4" fmla="*/ 248 w 248"/>
                  <a:gd name="T5" fmla="*/ 173 h 173"/>
                  <a:gd name="T6" fmla="*/ 0 w 248"/>
                  <a:gd name="T7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8" h="173">
                    <a:moveTo>
                      <a:pt x="0" y="173"/>
                    </a:moveTo>
                    <a:lnTo>
                      <a:pt x="107" y="0"/>
                    </a:lnTo>
                    <a:lnTo>
                      <a:pt x="248" y="173"/>
                    </a:lnTo>
                    <a:lnTo>
                      <a:pt x="0" y="17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7" name="Freeform: Shape 94">
                <a:extLst>
                  <a:ext uri="{FF2B5EF4-FFF2-40B4-BE49-F238E27FC236}">
                    <a16:creationId xmlns:a16="http://schemas.microsoft.com/office/drawing/2014/main" id="{BF8CF80D-3E2B-4EFA-8F07-D0A2B8A012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2269" y="5587394"/>
                <a:ext cx="89915" cy="117694"/>
              </a:xfrm>
              <a:custGeom>
                <a:avLst/>
                <a:gdLst>
                  <a:gd name="T0" fmla="*/ 4 w 52"/>
                  <a:gd name="T1" fmla="*/ 11 h 68"/>
                  <a:gd name="T2" fmla="*/ 14 w 52"/>
                  <a:gd name="T3" fmla="*/ 0 h 68"/>
                  <a:gd name="T4" fmla="*/ 52 w 52"/>
                  <a:gd name="T5" fmla="*/ 68 h 68"/>
                  <a:gd name="T6" fmla="*/ 4 w 52"/>
                  <a:gd name="T7" fmla="*/ 1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" h="68">
                    <a:moveTo>
                      <a:pt x="4" y="11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52" y="68"/>
                      <a:pt x="52" y="68"/>
                      <a:pt x="52" y="68"/>
                    </a:cubicBezTo>
                    <a:cubicBezTo>
                      <a:pt x="52" y="68"/>
                      <a:pt x="0" y="8"/>
                      <a:pt x="4" y="11"/>
                    </a:cubicBezTo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8" name="Freeform: Shape 95">
                <a:extLst>
                  <a:ext uri="{FF2B5EF4-FFF2-40B4-BE49-F238E27FC236}">
                    <a16:creationId xmlns:a16="http://schemas.microsoft.com/office/drawing/2014/main" id="{8E40F690-DA04-45B0-A9F7-7388F679E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9579" y="5593973"/>
                <a:ext cx="10235" cy="12428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17 h 17"/>
                  <a:gd name="T4" fmla="*/ 14 w 14"/>
                  <a:gd name="T5" fmla="*/ 0 h 17"/>
                  <a:gd name="T6" fmla="*/ 14 w 14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17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2838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9" name="Freeform: Shape 96">
                <a:extLst>
                  <a:ext uri="{FF2B5EF4-FFF2-40B4-BE49-F238E27FC236}">
                    <a16:creationId xmlns:a16="http://schemas.microsoft.com/office/drawing/2014/main" id="{37ED0B06-6929-465E-8E7A-E36D91F3F8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9579" y="5593973"/>
                <a:ext cx="10235" cy="12428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17 h 17"/>
                  <a:gd name="T4" fmla="*/ 14 w 14"/>
                  <a:gd name="T5" fmla="*/ 0 h 17"/>
                  <a:gd name="T6" fmla="*/ 14 w 14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17"/>
                    </a:lnTo>
                    <a:lnTo>
                      <a:pt x="14" y="0"/>
                    </a:lnTo>
                    <a:lnTo>
                      <a:pt x="1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0" name="Freeform: Shape 97">
                <a:extLst>
                  <a:ext uri="{FF2B5EF4-FFF2-40B4-BE49-F238E27FC236}">
                    <a16:creationId xmlns:a16="http://schemas.microsoft.com/office/drawing/2014/main" id="{C39633E0-3D95-4B29-87B9-C9A42629D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9579" y="5593973"/>
                <a:ext cx="82605" cy="111114"/>
              </a:xfrm>
              <a:custGeom>
                <a:avLst/>
                <a:gdLst>
                  <a:gd name="T0" fmla="*/ 14 w 113"/>
                  <a:gd name="T1" fmla="*/ 0 h 152"/>
                  <a:gd name="T2" fmla="*/ 0 w 113"/>
                  <a:gd name="T3" fmla="*/ 17 h 152"/>
                  <a:gd name="T4" fmla="*/ 0 w 113"/>
                  <a:gd name="T5" fmla="*/ 17 h 152"/>
                  <a:gd name="T6" fmla="*/ 9 w 113"/>
                  <a:gd name="T7" fmla="*/ 8 h 152"/>
                  <a:gd name="T8" fmla="*/ 113 w 113"/>
                  <a:gd name="T9" fmla="*/ 152 h 152"/>
                  <a:gd name="T10" fmla="*/ 0 w 113"/>
                  <a:gd name="T11" fmla="*/ 17 h 152"/>
                  <a:gd name="T12" fmla="*/ 113 w 113"/>
                  <a:gd name="T13" fmla="*/ 152 h 152"/>
                  <a:gd name="T14" fmla="*/ 14 w 113"/>
                  <a:gd name="T15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3" h="152">
                    <a:moveTo>
                      <a:pt x="14" y="0"/>
                    </a:moveTo>
                    <a:lnTo>
                      <a:pt x="0" y="17"/>
                    </a:lnTo>
                    <a:lnTo>
                      <a:pt x="0" y="17"/>
                    </a:lnTo>
                    <a:lnTo>
                      <a:pt x="9" y="8"/>
                    </a:lnTo>
                    <a:lnTo>
                      <a:pt x="113" y="152"/>
                    </a:lnTo>
                    <a:lnTo>
                      <a:pt x="0" y="17"/>
                    </a:lnTo>
                    <a:lnTo>
                      <a:pt x="113" y="152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1" name="Freeform: Shape 98">
                <a:extLst>
                  <a:ext uri="{FF2B5EF4-FFF2-40B4-BE49-F238E27FC236}">
                    <a16:creationId xmlns:a16="http://schemas.microsoft.com/office/drawing/2014/main" id="{FF291FBA-633B-4AE8-8621-1C44D40D81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9579" y="5593973"/>
                <a:ext cx="82605" cy="111114"/>
              </a:xfrm>
              <a:custGeom>
                <a:avLst/>
                <a:gdLst>
                  <a:gd name="T0" fmla="*/ 14 w 113"/>
                  <a:gd name="T1" fmla="*/ 0 h 152"/>
                  <a:gd name="T2" fmla="*/ 0 w 113"/>
                  <a:gd name="T3" fmla="*/ 17 h 152"/>
                  <a:gd name="T4" fmla="*/ 0 w 113"/>
                  <a:gd name="T5" fmla="*/ 17 h 152"/>
                  <a:gd name="T6" fmla="*/ 9 w 113"/>
                  <a:gd name="T7" fmla="*/ 8 h 152"/>
                  <a:gd name="T8" fmla="*/ 113 w 113"/>
                  <a:gd name="T9" fmla="*/ 152 h 152"/>
                  <a:gd name="T10" fmla="*/ 0 w 113"/>
                  <a:gd name="T11" fmla="*/ 17 h 152"/>
                  <a:gd name="T12" fmla="*/ 113 w 113"/>
                  <a:gd name="T13" fmla="*/ 152 h 152"/>
                  <a:gd name="T14" fmla="*/ 14 w 113"/>
                  <a:gd name="T15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3" h="152">
                    <a:moveTo>
                      <a:pt x="14" y="0"/>
                    </a:moveTo>
                    <a:lnTo>
                      <a:pt x="0" y="17"/>
                    </a:lnTo>
                    <a:lnTo>
                      <a:pt x="0" y="17"/>
                    </a:lnTo>
                    <a:lnTo>
                      <a:pt x="9" y="8"/>
                    </a:lnTo>
                    <a:lnTo>
                      <a:pt x="113" y="152"/>
                    </a:lnTo>
                    <a:lnTo>
                      <a:pt x="0" y="17"/>
                    </a:lnTo>
                    <a:lnTo>
                      <a:pt x="113" y="152"/>
                    </a:lnTo>
                    <a:lnTo>
                      <a:pt x="1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2" name="Freeform: Shape 99">
                <a:extLst>
                  <a:ext uri="{FF2B5EF4-FFF2-40B4-BE49-F238E27FC236}">
                    <a16:creationId xmlns:a16="http://schemas.microsoft.com/office/drawing/2014/main" id="{1156EFDB-CA72-4917-BAFB-432927DD44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9579" y="5599821"/>
                <a:ext cx="82605" cy="105266"/>
              </a:xfrm>
              <a:custGeom>
                <a:avLst/>
                <a:gdLst>
                  <a:gd name="T0" fmla="*/ 9 w 113"/>
                  <a:gd name="T1" fmla="*/ 0 h 144"/>
                  <a:gd name="T2" fmla="*/ 0 w 113"/>
                  <a:gd name="T3" fmla="*/ 9 h 144"/>
                  <a:gd name="T4" fmla="*/ 113 w 113"/>
                  <a:gd name="T5" fmla="*/ 144 h 144"/>
                  <a:gd name="T6" fmla="*/ 9 w 113"/>
                  <a:gd name="T7" fmla="*/ 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" h="144">
                    <a:moveTo>
                      <a:pt x="9" y="0"/>
                    </a:moveTo>
                    <a:lnTo>
                      <a:pt x="0" y="9"/>
                    </a:lnTo>
                    <a:lnTo>
                      <a:pt x="113" y="144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C5C5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3" name="Freeform: Shape 100">
                <a:extLst>
                  <a:ext uri="{FF2B5EF4-FFF2-40B4-BE49-F238E27FC236}">
                    <a16:creationId xmlns:a16="http://schemas.microsoft.com/office/drawing/2014/main" id="{E88CB082-466A-419B-B929-E2FB33996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9579" y="5599821"/>
                <a:ext cx="82605" cy="105266"/>
              </a:xfrm>
              <a:custGeom>
                <a:avLst/>
                <a:gdLst>
                  <a:gd name="T0" fmla="*/ 9 w 113"/>
                  <a:gd name="T1" fmla="*/ 0 h 144"/>
                  <a:gd name="T2" fmla="*/ 0 w 113"/>
                  <a:gd name="T3" fmla="*/ 9 h 144"/>
                  <a:gd name="T4" fmla="*/ 113 w 113"/>
                  <a:gd name="T5" fmla="*/ 144 h 144"/>
                  <a:gd name="T6" fmla="*/ 9 w 113"/>
                  <a:gd name="T7" fmla="*/ 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" h="144">
                    <a:moveTo>
                      <a:pt x="9" y="0"/>
                    </a:moveTo>
                    <a:lnTo>
                      <a:pt x="0" y="9"/>
                    </a:lnTo>
                    <a:lnTo>
                      <a:pt x="113" y="144"/>
                    </a:lnTo>
                    <a:lnTo>
                      <a:pt x="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4" name="Freeform: Shape 101">
                <a:extLst>
                  <a:ext uri="{FF2B5EF4-FFF2-40B4-BE49-F238E27FC236}">
                    <a16:creationId xmlns:a16="http://schemas.microsoft.com/office/drawing/2014/main" id="{32183AAB-4718-4A95-B8CF-ACA0E9B1B6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3643" y="4161179"/>
                <a:ext cx="776340" cy="639640"/>
              </a:xfrm>
              <a:custGeom>
                <a:avLst/>
                <a:gdLst>
                  <a:gd name="T0" fmla="*/ 439 w 449"/>
                  <a:gd name="T1" fmla="*/ 166 h 370"/>
                  <a:gd name="T2" fmla="*/ 439 w 449"/>
                  <a:gd name="T3" fmla="*/ 166 h 370"/>
                  <a:gd name="T4" fmla="*/ 425 w 449"/>
                  <a:gd name="T5" fmla="*/ 111 h 370"/>
                  <a:gd name="T6" fmla="*/ 372 w 449"/>
                  <a:gd name="T7" fmla="*/ 53 h 370"/>
                  <a:gd name="T8" fmla="*/ 372 w 449"/>
                  <a:gd name="T9" fmla="*/ 53 h 370"/>
                  <a:gd name="T10" fmla="*/ 371 w 449"/>
                  <a:gd name="T11" fmla="*/ 52 h 370"/>
                  <a:gd name="T12" fmla="*/ 355 w 449"/>
                  <a:gd name="T13" fmla="*/ 43 h 370"/>
                  <a:gd name="T14" fmla="*/ 135 w 449"/>
                  <a:gd name="T15" fmla="*/ 25 h 370"/>
                  <a:gd name="T16" fmla="*/ 102 w 449"/>
                  <a:gd name="T17" fmla="*/ 36 h 370"/>
                  <a:gd name="T18" fmla="*/ 102 w 449"/>
                  <a:gd name="T19" fmla="*/ 36 h 370"/>
                  <a:gd name="T20" fmla="*/ 102 w 449"/>
                  <a:gd name="T21" fmla="*/ 36 h 370"/>
                  <a:gd name="T22" fmla="*/ 72 w 449"/>
                  <a:gd name="T23" fmla="*/ 75 h 370"/>
                  <a:gd name="T24" fmla="*/ 6 w 449"/>
                  <a:gd name="T25" fmla="*/ 147 h 370"/>
                  <a:gd name="T26" fmla="*/ 4 w 449"/>
                  <a:gd name="T27" fmla="*/ 162 h 370"/>
                  <a:gd name="T28" fmla="*/ 3 w 449"/>
                  <a:gd name="T29" fmla="*/ 169 h 370"/>
                  <a:gd name="T30" fmla="*/ 3 w 449"/>
                  <a:gd name="T31" fmla="*/ 170 h 370"/>
                  <a:gd name="T32" fmla="*/ 20 w 449"/>
                  <a:gd name="T33" fmla="*/ 370 h 370"/>
                  <a:gd name="T34" fmla="*/ 70 w 449"/>
                  <a:gd name="T35" fmla="*/ 204 h 370"/>
                  <a:gd name="T36" fmla="*/ 70 w 449"/>
                  <a:gd name="T37" fmla="*/ 204 h 370"/>
                  <a:gd name="T38" fmla="*/ 79 w 449"/>
                  <a:gd name="T39" fmla="*/ 197 h 370"/>
                  <a:gd name="T40" fmla="*/ 79 w 449"/>
                  <a:gd name="T41" fmla="*/ 197 h 370"/>
                  <a:gd name="T42" fmla="*/ 81 w 449"/>
                  <a:gd name="T43" fmla="*/ 196 h 370"/>
                  <a:gd name="T44" fmla="*/ 81 w 449"/>
                  <a:gd name="T45" fmla="*/ 196 h 370"/>
                  <a:gd name="T46" fmla="*/ 83 w 449"/>
                  <a:gd name="T47" fmla="*/ 196 h 370"/>
                  <a:gd name="T48" fmla="*/ 84 w 449"/>
                  <a:gd name="T49" fmla="*/ 195 h 370"/>
                  <a:gd name="T50" fmla="*/ 84 w 449"/>
                  <a:gd name="T51" fmla="*/ 195 h 370"/>
                  <a:gd name="T52" fmla="*/ 89 w 449"/>
                  <a:gd name="T53" fmla="*/ 194 h 370"/>
                  <a:gd name="T54" fmla="*/ 332 w 449"/>
                  <a:gd name="T55" fmla="*/ 253 h 370"/>
                  <a:gd name="T56" fmla="*/ 331 w 449"/>
                  <a:gd name="T57" fmla="*/ 254 h 370"/>
                  <a:gd name="T58" fmla="*/ 332 w 449"/>
                  <a:gd name="T59" fmla="*/ 254 h 370"/>
                  <a:gd name="T60" fmla="*/ 329 w 449"/>
                  <a:gd name="T61" fmla="*/ 252 h 370"/>
                  <a:gd name="T62" fmla="*/ 329 w 449"/>
                  <a:gd name="T63" fmla="*/ 252 h 370"/>
                  <a:gd name="T64" fmla="*/ 268 w 449"/>
                  <a:gd name="T65" fmla="*/ 211 h 370"/>
                  <a:gd name="T66" fmla="*/ 268 w 449"/>
                  <a:gd name="T67" fmla="*/ 211 h 370"/>
                  <a:gd name="T68" fmla="*/ 261 w 449"/>
                  <a:gd name="T69" fmla="*/ 198 h 370"/>
                  <a:gd name="T70" fmla="*/ 357 w 449"/>
                  <a:gd name="T71" fmla="*/ 243 h 370"/>
                  <a:gd name="T72" fmla="*/ 357 w 449"/>
                  <a:gd name="T73" fmla="*/ 244 h 370"/>
                  <a:gd name="T74" fmla="*/ 357 w 449"/>
                  <a:gd name="T75" fmla="*/ 244 h 370"/>
                  <a:gd name="T76" fmla="*/ 357 w 449"/>
                  <a:gd name="T77" fmla="*/ 243 h 370"/>
                  <a:gd name="T78" fmla="*/ 330 w 449"/>
                  <a:gd name="T79" fmla="*/ 185 h 370"/>
                  <a:gd name="T80" fmla="*/ 437 w 449"/>
                  <a:gd name="T81" fmla="*/ 370 h 370"/>
                  <a:gd name="T82" fmla="*/ 439 w 449"/>
                  <a:gd name="T83" fmla="*/ 166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49" h="370">
                    <a:moveTo>
                      <a:pt x="439" y="166"/>
                    </a:moveTo>
                    <a:cubicBezTo>
                      <a:pt x="439" y="166"/>
                      <a:pt x="439" y="166"/>
                      <a:pt x="439" y="166"/>
                    </a:cubicBezTo>
                    <a:cubicBezTo>
                      <a:pt x="436" y="144"/>
                      <a:pt x="431" y="125"/>
                      <a:pt x="425" y="111"/>
                    </a:cubicBezTo>
                    <a:cubicBezTo>
                      <a:pt x="414" y="86"/>
                      <a:pt x="395" y="67"/>
                      <a:pt x="372" y="53"/>
                    </a:cubicBezTo>
                    <a:cubicBezTo>
                      <a:pt x="372" y="53"/>
                      <a:pt x="372" y="53"/>
                      <a:pt x="372" y="53"/>
                    </a:cubicBezTo>
                    <a:cubicBezTo>
                      <a:pt x="372" y="52"/>
                      <a:pt x="371" y="52"/>
                      <a:pt x="371" y="52"/>
                    </a:cubicBezTo>
                    <a:cubicBezTo>
                      <a:pt x="366" y="49"/>
                      <a:pt x="360" y="46"/>
                      <a:pt x="355" y="43"/>
                    </a:cubicBezTo>
                    <a:cubicBezTo>
                      <a:pt x="267" y="0"/>
                      <a:pt x="180" y="13"/>
                      <a:pt x="135" y="25"/>
                    </a:cubicBezTo>
                    <a:cubicBezTo>
                      <a:pt x="121" y="28"/>
                      <a:pt x="111" y="32"/>
                      <a:pt x="102" y="36"/>
                    </a:cubicBezTo>
                    <a:cubicBezTo>
                      <a:pt x="102" y="36"/>
                      <a:pt x="102" y="36"/>
                      <a:pt x="102" y="36"/>
                    </a:cubicBezTo>
                    <a:cubicBezTo>
                      <a:pt x="102" y="36"/>
                      <a:pt x="102" y="36"/>
                      <a:pt x="102" y="36"/>
                    </a:cubicBezTo>
                    <a:cubicBezTo>
                      <a:pt x="69" y="52"/>
                      <a:pt x="72" y="75"/>
                      <a:pt x="72" y="75"/>
                    </a:cubicBezTo>
                    <a:cubicBezTo>
                      <a:pt x="30" y="55"/>
                      <a:pt x="12" y="110"/>
                      <a:pt x="6" y="147"/>
                    </a:cubicBezTo>
                    <a:cubicBezTo>
                      <a:pt x="5" y="153"/>
                      <a:pt x="4" y="158"/>
                      <a:pt x="4" y="162"/>
                    </a:cubicBezTo>
                    <a:cubicBezTo>
                      <a:pt x="3" y="165"/>
                      <a:pt x="3" y="167"/>
                      <a:pt x="3" y="169"/>
                    </a:cubicBezTo>
                    <a:cubicBezTo>
                      <a:pt x="3" y="170"/>
                      <a:pt x="3" y="170"/>
                      <a:pt x="3" y="170"/>
                    </a:cubicBezTo>
                    <a:cubicBezTo>
                      <a:pt x="0" y="223"/>
                      <a:pt x="10" y="314"/>
                      <a:pt x="20" y="370"/>
                    </a:cubicBezTo>
                    <a:cubicBezTo>
                      <a:pt x="20" y="370"/>
                      <a:pt x="33" y="241"/>
                      <a:pt x="70" y="204"/>
                    </a:cubicBezTo>
                    <a:cubicBezTo>
                      <a:pt x="70" y="204"/>
                      <a:pt x="70" y="204"/>
                      <a:pt x="70" y="204"/>
                    </a:cubicBezTo>
                    <a:cubicBezTo>
                      <a:pt x="72" y="201"/>
                      <a:pt x="75" y="199"/>
                      <a:pt x="79" y="197"/>
                    </a:cubicBezTo>
                    <a:cubicBezTo>
                      <a:pt x="79" y="197"/>
                      <a:pt x="79" y="197"/>
                      <a:pt x="79" y="197"/>
                    </a:cubicBezTo>
                    <a:cubicBezTo>
                      <a:pt x="79" y="197"/>
                      <a:pt x="80" y="197"/>
                      <a:pt x="81" y="196"/>
                    </a:cubicBezTo>
                    <a:cubicBezTo>
                      <a:pt x="81" y="196"/>
                      <a:pt x="81" y="196"/>
                      <a:pt x="81" y="196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83" y="195"/>
                      <a:pt x="84" y="195"/>
                      <a:pt x="84" y="195"/>
                    </a:cubicBezTo>
                    <a:cubicBezTo>
                      <a:pt x="84" y="195"/>
                      <a:pt x="84" y="195"/>
                      <a:pt x="84" y="195"/>
                    </a:cubicBezTo>
                    <a:cubicBezTo>
                      <a:pt x="86" y="195"/>
                      <a:pt x="87" y="194"/>
                      <a:pt x="89" y="194"/>
                    </a:cubicBezTo>
                    <a:cubicBezTo>
                      <a:pt x="136" y="235"/>
                      <a:pt x="260" y="252"/>
                      <a:pt x="332" y="253"/>
                    </a:cubicBezTo>
                    <a:cubicBezTo>
                      <a:pt x="331" y="254"/>
                      <a:pt x="331" y="254"/>
                      <a:pt x="331" y="254"/>
                    </a:cubicBezTo>
                    <a:cubicBezTo>
                      <a:pt x="332" y="254"/>
                      <a:pt x="332" y="254"/>
                      <a:pt x="332" y="254"/>
                    </a:cubicBezTo>
                    <a:cubicBezTo>
                      <a:pt x="331" y="254"/>
                      <a:pt x="330" y="253"/>
                      <a:pt x="329" y="252"/>
                    </a:cubicBezTo>
                    <a:cubicBezTo>
                      <a:pt x="329" y="252"/>
                      <a:pt x="329" y="252"/>
                      <a:pt x="329" y="252"/>
                    </a:cubicBezTo>
                    <a:cubicBezTo>
                      <a:pt x="296" y="237"/>
                      <a:pt x="277" y="222"/>
                      <a:pt x="268" y="211"/>
                    </a:cubicBezTo>
                    <a:cubicBezTo>
                      <a:pt x="268" y="211"/>
                      <a:pt x="268" y="211"/>
                      <a:pt x="268" y="211"/>
                    </a:cubicBezTo>
                    <a:cubicBezTo>
                      <a:pt x="264" y="206"/>
                      <a:pt x="261" y="202"/>
                      <a:pt x="261" y="198"/>
                    </a:cubicBezTo>
                    <a:cubicBezTo>
                      <a:pt x="306" y="230"/>
                      <a:pt x="357" y="243"/>
                      <a:pt x="357" y="243"/>
                    </a:cubicBezTo>
                    <a:cubicBezTo>
                      <a:pt x="357" y="244"/>
                      <a:pt x="357" y="244"/>
                      <a:pt x="357" y="244"/>
                    </a:cubicBezTo>
                    <a:cubicBezTo>
                      <a:pt x="357" y="244"/>
                      <a:pt x="357" y="244"/>
                      <a:pt x="357" y="244"/>
                    </a:cubicBezTo>
                    <a:cubicBezTo>
                      <a:pt x="357" y="243"/>
                      <a:pt x="357" y="243"/>
                      <a:pt x="357" y="243"/>
                    </a:cubicBezTo>
                    <a:cubicBezTo>
                      <a:pt x="342" y="221"/>
                      <a:pt x="330" y="185"/>
                      <a:pt x="330" y="185"/>
                    </a:cubicBezTo>
                    <a:cubicBezTo>
                      <a:pt x="433" y="176"/>
                      <a:pt x="437" y="370"/>
                      <a:pt x="437" y="370"/>
                    </a:cubicBezTo>
                    <a:cubicBezTo>
                      <a:pt x="446" y="320"/>
                      <a:pt x="449" y="231"/>
                      <a:pt x="439" y="166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5" name="Rectangle 102">
                <a:extLst>
                  <a:ext uri="{FF2B5EF4-FFF2-40B4-BE49-F238E27FC236}">
                    <a16:creationId xmlns:a16="http://schemas.microsoft.com/office/drawing/2014/main" id="{EB85BCD3-BBFD-42DA-96C2-AE1A6DBFA7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9774" y="5829360"/>
                <a:ext cx="1379430" cy="839939"/>
              </a:xfrm>
              <a:prstGeom prst="rect">
                <a:avLst/>
              </a:prstGeom>
              <a:solidFill>
                <a:srgbClr val="ECF0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6" name="Rectangle 103">
                <a:extLst>
                  <a:ext uri="{FF2B5EF4-FFF2-40B4-BE49-F238E27FC236}">
                    <a16:creationId xmlns:a16="http://schemas.microsoft.com/office/drawing/2014/main" id="{1408D631-8F13-4613-8438-812A42ED21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9774" y="5829360"/>
                <a:ext cx="1379430" cy="8399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7" name="Rectangle 104">
                <a:extLst>
                  <a:ext uri="{FF2B5EF4-FFF2-40B4-BE49-F238E27FC236}">
                    <a16:creationId xmlns:a16="http://schemas.microsoft.com/office/drawing/2014/main" id="{3C4F6EA5-D1AF-4574-BC39-DE7E46AA9A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5413" y="6799420"/>
                <a:ext cx="3512538" cy="95032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8" name="Rectangle 105">
                <a:extLst>
                  <a:ext uri="{FF2B5EF4-FFF2-40B4-BE49-F238E27FC236}">
                    <a16:creationId xmlns:a16="http://schemas.microsoft.com/office/drawing/2014/main" id="{F37E92EC-8825-417F-87A9-20F0B2EFAD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9774" y="6669299"/>
                <a:ext cx="1379430" cy="130121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9" name="Freeform: Shape 106">
                <a:extLst>
                  <a:ext uri="{FF2B5EF4-FFF2-40B4-BE49-F238E27FC236}">
                    <a16:creationId xmlns:a16="http://schemas.microsoft.com/office/drawing/2014/main" id="{CBA9B6A5-7992-43C8-B329-5D32719A70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703" y="5558153"/>
                <a:ext cx="209071" cy="1111146"/>
              </a:xfrm>
              <a:custGeom>
                <a:avLst/>
                <a:gdLst>
                  <a:gd name="T0" fmla="*/ 121 w 121"/>
                  <a:gd name="T1" fmla="*/ 643 h 643"/>
                  <a:gd name="T2" fmla="*/ 103 w 121"/>
                  <a:gd name="T3" fmla="*/ 368 h 643"/>
                  <a:gd name="T4" fmla="*/ 92 w 121"/>
                  <a:gd name="T5" fmla="*/ 198 h 643"/>
                  <a:gd name="T6" fmla="*/ 69 w 121"/>
                  <a:gd name="T7" fmla="*/ 0 h 643"/>
                  <a:gd name="T8" fmla="*/ 3 w 121"/>
                  <a:gd name="T9" fmla="*/ 262 h 643"/>
                  <a:gd name="T10" fmla="*/ 3 w 121"/>
                  <a:gd name="T11" fmla="*/ 262 h 643"/>
                  <a:gd name="T12" fmla="*/ 0 w 121"/>
                  <a:gd name="T13" fmla="*/ 284 h 643"/>
                  <a:gd name="T14" fmla="*/ 6 w 121"/>
                  <a:gd name="T15" fmla="*/ 313 h 643"/>
                  <a:gd name="T16" fmla="*/ 6 w 121"/>
                  <a:gd name="T17" fmla="*/ 314 h 643"/>
                  <a:gd name="T18" fmla="*/ 121 w 121"/>
                  <a:gd name="T19" fmla="*/ 643 h 6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1" h="643">
                    <a:moveTo>
                      <a:pt x="121" y="643"/>
                    </a:moveTo>
                    <a:cubicBezTo>
                      <a:pt x="103" y="368"/>
                      <a:pt x="103" y="368"/>
                      <a:pt x="103" y="368"/>
                    </a:cubicBezTo>
                    <a:cubicBezTo>
                      <a:pt x="92" y="198"/>
                      <a:pt x="92" y="198"/>
                      <a:pt x="92" y="198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3" y="262"/>
                      <a:pt x="3" y="262"/>
                      <a:pt x="3" y="262"/>
                    </a:cubicBezTo>
                    <a:cubicBezTo>
                      <a:pt x="3" y="262"/>
                      <a:pt x="3" y="262"/>
                      <a:pt x="3" y="262"/>
                    </a:cubicBezTo>
                    <a:cubicBezTo>
                      <a:pt x="1" y="269"/>
                      <a:pt x="0" y="276"/>
                      <a:pt x="0" y="284"/>
                    </a:cubicBezTo>
                    <a:cubicBezTo>
                      <a:pt x="0" y="294"/>
                      <a:pt x="2" y="304"/>
                      <a:pt x="6" y="313"/>
                    </a:cubicBezTo>
                    <a:cubicBezTo>
                      <a:pt x="6" y="314"/>
                      <a:pt x="6" y="314"/>
                      <a:pt x="6" y="314"/>
                    </a:cubicBezTo>
                    <a:lnTo>
                      <a:pt x="121" y="64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0" name="Freeform: Shape 107">
                <a:extLst>
                  <a:ext uri="{FF2B5EF4-FFF2-40B4-BE49-F238E27FC236}">
                    <a16:creationId xmlns:a16="http://schemas.microsoft.com/office/drawing/2014/main" id="{C3B49525-8CC0-44BF-BB6C-D031A79A30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9203" y="5558153"/>
                <a:ext cx="209802" cy="1111146"/>
              </a:xfrm>
              <a:custGeom>
                <a:avLst/>
                <a:gdLst>
                  <a:gd name="T0" fmla="*/ 0 w 121"/>
                  <a:gd name="T1" fmla="*/ 643 h 643"/>
                  <a:gd name="T2" fmla="*/ 18 w 121"/>
                  <a:gd name="T3" fmla="*/ 368 h 643"/>
                  <a:gd name="T4" fmla="*/ 30 w 121"/>
                  <a:gd name="T5" fmla="*/ 198 h 643"/>
                  <a:gd name="T6" fmla="*/ 53 w 121"/>
                  <a:gd name="T7" fmla="*/ 0 h 643"/>
                  <a:gd name="T8" fmla="*/ 118 w 121"/>
                  <a:gd name="T9" fmla="*/ 262 h 643"/>
                  <a:gd name="T10" fmla="*/ 118 w 121"/>
                  <a:gd name="T11" fmla="*/ 262 h 643"/>
                  <a:gd name="T12" fmla="*/ 121 w 121"/>
                  <a:gd name="T13" fmla="*/ 284 h 643"/>
                  <a:gd name="T14" fmla="*/ 115 w 121"/>
                  <a:gd name="T15" fmla="*/ 313 h 643"/>
                  <a:gd name="T16" fmla="*/ 115 w 121"/>
                  <a:gd name="T17" fmla="*/ 314 h 643"/>
                  <a:gd name="T18" fmla="*/ 0 w 121"/>
                  <a:gd name="T19" fmla="*/ 643 h 6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1" h="643">
                    <a:moveTo>
                      <a:pt x="0" y="643"/>
                    </a:moveTo>
                    <a:cubicBezTo>
                      <a:pt x="18" y="368"/>
                      <a:pt x="18" y="368"/>
                      <a:pt x="18" y="368"/>
                    </a:cubicBezTo>
                    <a:cubicBezTo>
                      <a:pt x="30" y="198"/>
                      <a:pt x="30" y="198"/>
                      <a:pt x="30" y="19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118" y="262"/>
                      <a:pt x="118" y="262"/>
                      <a:pt x="118" y="262"/>
                    </a:cubicBezTo>
                    <a:cubicBezTo>
                      <a:pt x="118" y="262"/>
                      <a:pt x="118" y="262"/>
                      <a:pt x="118" y="262"/>
                    </a:cubicBezTo>
                    <a:cubicBezTo>
                      <a:pt x="120" y="269"/>
                      <a:pt x="121" y="276"/>
                      <a:pt x="121" y="284"/>
                    </a:cubicBezTo>
                    <a:cubicBezTo>
                      <a:pt x="121" y="294"/>
                      <a:pt x="119" y="304"/>
                      <a:pt x="115" y="313"/>
                    </a:cubicBezTo>
                    <a:cubicBezTo>
                      <a:pt x="115" y="314"/>
                      <a:pt x="115" y="314"/>
                      <a:pt x="115" y="314"/>
                    </a:cubicBezTo>
                    <a:lnTo>
                      <a:pt x="0" y="64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1" name="Oval 108">
                <a:extLst>
                  <a:ext uri="{FF2B5EF4-FFF2-40B4-BE49-F238E27FC236}">
                    <a16:creationId xmlns:a16="http://schemas.microsoft.com/office/drawing/2014/main" id="{8F181C92-8349-4866-9037-353421BF46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3360" y="6161242"/>
                <a:ext cx="176175" cy="176175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2" name="Freeform: Shape 109">
                <a:extLst>
                  <a:ext uri="{FF2B5EF4-FFF2-40B4-BE49-F238E27FC236}">
                    <a16:creationId xmlns:a16="http://schemas.microsoft.com/office/drawing/2014/main" id="{FDCC8C95-AF62-466B-A290-366BD20230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55060" y="6444877"/>
                <a:ext cx="363315" cy="354543"/>
              </a:xfrm>
              <a:custGeom>
                <a:avLst/>
                <a:gdLst>
                  <a:gd name="T0" fmla="*/ 52 w 210"/>
                  <a:gd name="T1" fmla="*/ 0 h 205"/>
                  <a:gd name="T2" fmla="*/ 52 w 210"/>
                  <a:gd name="T3" fmla="*/ 16 h 205"/>
                  <a:gd name="T4" fmla="*/ 0 w 210"/>
                  <a:gd name="T5" fmla="*/ 97 h 205"/>
                  <a:gd name="T6" fmla="*/ 52 w 210"/>
                  <a:gd name="T7" fmla="*/ 178 h 205"/>
                  <a:gd name="T8" fmla="*/ 52 w 210"/>
                  <a:gd name="T9" fmla="*/ 205 h 205"/>
                  <a:gd name="T10" fmla="*/ 210 w 210"/>
                  <a:gd name="T11" fmla="*/ 205 h 205"/>
                  <a:gd name="T12" fmla="*/ 210 w 210"/>
                  <a:gd name="T13" fmla="*/ 0 h 205"/>
                  <a:gd name="T14" fmla="*/ 52 w 210"/>
                  <a:gd name="T15" fmla="*/ 0 h 205"/>
                  <a:gd name="T16" fmla="*/ 29 w 210"/>
                  <a:gd name="T17" fmla="*/ 147 h 205"/>
                  <a:gd name="T18" fmla="*/ 26 w 210"/>
                  <a:gd name="T19" fmla="*/ 97 h 205"/>
                  <a:gd name="T20" fmla="*/ 52 w 210"/>
                  <a:gd name="T21" fmla="*/ 42 h 205"/>
                  <a:gd name="T22" fmla="*/ 52 w 210"/>
                  <a:gd name="T23" fmla="*/ 152 h 205"/>
                  <a:gd name="T24" fmla="*/ 29 w 210"/>
                  <a:gd name="T25" fmla="*/ 14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0" h="205">
                    <a:moveTo>
                      <a:pt x="52" y="0"/>
                    </a:moveTo>
                    <a:cubicBezTo>
                      <a:pt x="52" y="16"/>
                      <a:pt x="52" y="16"/>
                      <a:pt x="52" y="16"/>
                    </a:cubicBezTo>
                    <a:cubicBezTo>
                      <a:pt x="7" y="16"/>
                      <a:pt x="0" y="34"/>
                      <a:pt x="0" y="97"/>
                    </a:cubicBezTo>
                    <a:cubicBezTo>
                      <a:pt x="0" y="154"/>
                      <a:pt x="0" y="178"/>
                      <a:pt x="52" y="178"/>
                    </a:cubicBezTo>
                    <a:cubicBezTo>
                      <a:pt x="52" y="205"/>
                      <a:pt x="52" y="205"/>
                      <a:pt x="52" y="205"/>
                    </a:cubicBezTo>
                    <a:cubicBezTo>
                      <a:pt x="210" y="205"/>
                      <a:pt x="210" y="205"/>
                      <a:pt x="210" y="205"/>
                    </a:cubicBezTo>
                    <a:cubicBezTo>
                      <a:pt x="210" y="0"/>
                      <a:pt x="210" y="0"/>
                      <a:pt x="210" y="0"/>
                    </a:cubicBezTo>
                    <a:lnTo>
                      <a:pt x="52" y="0"/>
                    </a:lnTo>
                    <a:close/>
                    <a:moveTo>
                      <a:pt x="29" y="147"/>
                    </a:moveTo>
                    <a:cubicBezTo>
                      <a:pt x="26" y="140"/>
                      <a:pt x="26" y="122"/>
                      <a:pt x="26" y="97"/>
                    </a:cubicBezTo>
                    <a:cubicBezTo>
                      <a:pt x="26" y="42"/>
                      <a:pt x="28" y="42"/>
                      <a:pt x="52" y="42"/>
                    </a:cubicBezTo>
                    <a:cubicBezTo>
                      <a:pt x="52" y="152"/>
                      <a:pt x="52" y="152"/>
                      <a:pt x="52" y="152"/>
                    </a:cubicBezTo>
                    <a:cubicBezTo>
                      <a:pt x="32" y="152"/>
                      <a:pt x="30" y="149"/>
                      <a:pt x="29" y="147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3" name="Freeform: Shape 110">
                <a:extLst>
                  <a:ext uri="{FF2B5EF4-FFF2-40B4-BE49-F238E27FC236}">
                    <a16:creationId xmlns:a16="http://schemas.microsoft.com/office/drawing/2014/main" id="{63FF5D28-5837-40D2-96F6-D258E21185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1276" y="6709505"/>
                <a:ext cx="60675" cy="51902"/>
              </a:xfrm>
              <a:custGeom>
                <a:avLst/>
                <a:gdLst>
                  <a:gd name="T0" fmla="*/ 19 w 83"/>
                  <a:gd name="T1" fmla="*/ 71 h 71"/>
                  <a:gd name="T2" fmla="*/ 0 w 83"/>
                  <a:gd name="T3" fmla="*/ 35 h 71"/>
                  <a:gd name="T4" fmla="*/ 19 w 83"/>
                  <a:gd name="T5" fmla="*/ 0 h 71"/>
                  <a:gd name="T6" fmla="*/ 62 w 83"/>
                  <a:gd name="T7" fmla="*/ 0 h 71"/>
                  <a:gd name="T8" fmla="*/ 83 w 83"/>
                  <a:gd name="T9" fmla="*/ 35 h 71"/>
                  <a:gd name="T10" fmla="*/ 62 w 83"/>
                  <a:gd name="T11" fmla="*/ 71 h 71"/>
                  <a:gd name="T12" fmla="*/ 19 w 8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3" h="71">
                    <a:moveTo>
                      <a:pt x="19" y="71"/>
                    </a:moveTo>
                    <a:lnTo>
                      <a:pt x="0" y="35"/>
                    </a:lnTo>
                    <a:lnTo>
                      <a:pt x="19" y="0"/>
                    </a:lnTo>
                    <a:lnTo>
                      <a:pt x="62" y="0"/>
                    </a:lnTo>
                    <a:lnTo>
                      <a:pt x="83" y="35"/>
                    </a:lnTo>
                    <a:lnTo>
                      <a:pt x="62" y="71"/>
                    </a:lnTo>
                    <a:lnTo>
                      <a:pt x="19" y="7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4" name="Freeform: Shape 111">
                <a:extLst>
                  <a:ext uri="{FF2B5EF4-FFF2-40B4-BE49-F238E27FC236}">
                    <a16:creationId xmlns:a16="http://schemas.microsoft.com/office/drawing/2014/main" id="{558F7EAE-5CBC-4798-98DF-4C65D174FC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2326" y="6709505"/>
                <a:ext cx="58481" cy="51902"/>
              </a:xfrm>
              <a:custGeom>
                <a:avLst/>
                <a:gdLst>
                  <a:gd name="T0" fmla="*/ 19 w 80"/>
                  <a:gd name="T1" fmla="*/ 71 h 71"/>
                  <a:gd name="T2" fmla="*/ 0 w 80"/>
                  <a:gd name="T3" fmla="*/ 35 h 71"/>
                  <a:gd name="T4" fmla="*/ 19 w 80"/>
                  <a:gd name="T5" fmla="*/ 0 h 71"/>
                  <a:gd name="T6" fmla="*/ 61 w 80"/>
                  <a:gd name="T7" fmla="*/ 0 h 71"/>
                  <a:gd name="T8" fmla="*/ 80 w 80"/>
                  <a:gd name="T9" fmla="*/ 35 h 71"/>
                  <a:gd name="T10" fmla="*/ 61 w 80"/>
                  <a:gd name="T11" fmla="*/ 71 h 71"/>
                  <a:gd name="T12" fmla="*/ 19 w 80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71">
                    <a:moveTo>
                      <a:pt x="19" y="71"/>
                    </a:moveTo>
                    <a:lnTo>
                      <a:pt x="0" y="35"/>
                    </a:lnTo>
                    <a:lnTo>
                      <a:pt x="19" y="0"/>
                    </a:lnTo>
                    <a:lnTo>
                      <a:pt x="61" y="0"/>
                    </a:lnTo>
                    <a:lnTo>
                      <a:pt x="80" y="35"/>
                    </a:lnTo>
                    <a:lnTo>
                      <a:pt x="61" y="71"/>
                    </a:lnTo>
                    <a:lnTo>
                      <a:pt x="19" y="7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5" name="Freeform: Shape 112">
                <a:extLst>
                  <a:ext uri="{FF2B5EF4-FFF2-40B4-BE49-F238E27FC236}">
                    <a16:creationId xmlns:a16="http://schemas.microsoft.com/office/drawing/2014/main" id="{0ACD49DE-B4CB-47A8-94A2-A37ED99C7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6300" y="6709505"/>
                <a:ext cx="59944" cy="51902"/>
              </a:xfrm>
              <a:custGeom>
                <a:avLst/>
                <a:gdLst>
                  <a:gd name="T0" fmla="*/ 21 w 82"/>
                  <a:gd name="T1" fmla="*/ 71 h 71"/>
                  <a:gd name="T2" fmla="*/ 0 w 82"/>
                  <a:gd name="T3" fmla="*/ 35 h 71"/>
                  <a:gd name="T4" fmla="*/ 21 w 82"/>
                  <a:gd name="T5" fmla="*/ 0 h 71"/>
                  <a:gd name="T6" fmla="*/ 64 w 82"/>
                  <a:gd name="T7" fmla="*/ 0 h 71"/>
                  <a:gd name="T8" fmla="*/ 82 w 82"/>
                  <a:gd name="T9" fmla="*/ 35 h 71"/>
                  <a:gd name="T10" fmla="*/ 64 w 82"/>
                  <a:gd name="T11" fmla="*/ 71 h 71"/>
                  <a:gd name="T12" fmla="*/ 21 w 82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" h="71">
                    <a:moveTo>
                      <a:pt x="21" y="71"/>
                    </a:moveTo>
                    <a:lnTo>
                      <a:pt x="0" y="35"/>
                    </a:lnTo>
                    <a:lnTo>
                      <a:pt x="21" y="0"/>
                    </a:lnTo>
                    <a:lnTo>
                      <a:pt x="64" y="0"/>
                    </a:lnTo>
                    <a:lnTo>
                      <a:pt x="82" y="35"/>
                    </a:lnTo>
                    <a:lnTo>
                      <a:pt x="64" y="71"/>
                    </a:lnTo>
                    <a:lnTo>
                      <a:pt x="21" y="7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6" name="Freeform: Shape 113">
                <a:extLst>
                  <a:ext uri="{FF2B5EF4-FFF2-40B4-BE49-F238E27FC236}">
                    <a16:creationId xmlns:a16="http://schemas.microsoft.com/office/drawing/2014/main" id="{0B825F50-FBD6-45CA-A325-7ECA9DB54F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9960" y="4828598"/>
                <a:ext cx="285097" cy="207609"/>
              </a:xfrm>
              <a:custGeom>
                <a:avLst/>
                <a:gdLst>
                  <a:gd name="T0" fmla="*/ 145 w 165"/>
                  <a:gd name="T1" fmla="*/ 81 h 120"/>
                  <a:gd name="T2" fmla="*/ 128 w 165"/>
                  <a:gd name="T3" fmla="*/ 92 h 120"/>
                  <a:gd name="T4" fmla="*/ 8 w 165"/>
                  <a:gd name="T5" fmla="*/ 0 h 120"/>
                  <a:gd name="T6" fmla="*/ 1 w 165"/>
                  <a:gd name="T7" fmla="*/ 8 h 120"/>
                  <a:gd name="T8" fmla="*/ 127 w 165"/>
                  <a:gd name="T9" fmla="*/ 108 h 120"/>
                  <a:gd name="T10" fmla="*/ 145 w 165"/>
                  <a:gd name="T11" fmla="*/ 120 h 120"/>
                  <a:gd name="T12" fmla="*/ 165 w 165"/>
                  <a:gd name="T13" fmla="*/ 100 h 120"/>
                  <a:gd name="T14" fmla="*/ 145 w 165"/>
                  <a:gd name="T15" fmla="*/ 8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5" h="120">
                    <a:moveTo>
                      <a:pt x="145" y="81"/>
                    </a:moveTo>
                    <a:cubicBezTo>
                      <a:pt x="138" y="81"/>
                      <a:pt x="131" y="85"/>
                      <a:pt x="128" y="92"/>
                    </a:cubicBezTo>
                    <a:cubicBezTo>
                      <a:pt x="18" y="72"/>
                      <a:pt x="8" y="3"/>
                      <a:pt x="8" y="0"/>
                    </a:cubicBezTo>
                    <a:cubicBezTo>
                      <a:pt x="5" y="0"/>
                      <a:pt x="1" y="4"/>
                      <a:pt x="1" y="8"/>
                    </a:cubicBezTo>
                    <a:cubicBezTo>
                      <a:pt x="1" y="10"/>
                      <a:pt x="0" y="86"/>
                      <a:pt x="127" y="108"/>
                    </a:cubicBezTo>
                    <a:cubicBezTo>
                      <a:pt x="130" y="115"/>
                      <a:pt x="137" y="120"/>
                      <a:pt x="145" y="120"/>
                    </a:cubicBezTo>
                    <a:cubicBezTo>
                      <a:pt x="156" y="120"/>
                      <a:pt x="165" y="111"/>
                      <a:pt x="165" y="100"/>
                    </a:cubicBezTo>
                    <a:cubicBezTo>
                      <a:pt x="165" y="90"/>
                      <a:pt x="156" y="81"/>
                      <a:pt x="145" y="8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65" name="Group 149">
              <a:extLst>
                <a:ext uri="{FF2B5EF4-FFF2-40B4-BE49-F238E27FC236}">
                  <a16:creationId xmlns:a16="http://schemas.microsoft.com/office/drawing/2014/main" id="{28E0A053-8253-4F47-9F11-E8A54725565D}"/>
                </a:ext>
              </a:extLst>
            </p:cNvPr>
            <p:cNvGrpSpPr/>
            <p:nvPr/>
          </p:nvGrpSpPr>
          <p:grpSpPr>
            <a:xfrm>
              <a:off x="8176869" y="4311768"/>
              <a:ext cx="362585" cy="362585"/>
              <a:chOff x="8184481" y="4311768"/>
              <a:chExt cx="362585" cy="362585"/>
            </a:xfrm>
          </p:grpSpPr>
          <p:sp>
            <p:nvSpPr>
              <p:cNvPr id="179" name="Oval 150">
                <a:extLst>
                  <a:ext uri="{FF2B5EF4-FFF2-40B4-BE49-F238E27FC236}">
                    <a16:creationId xmlns:a16="http://schemas.microsoft.com/office/drawing/2014/main" id="{911C5F3C-30BE-45E2-AFFE-D6A20720F6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4481" y="4311768"/>
                <a:ext cx="362585" cy="362585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0" name="Freeform: Shape 151">
                <a:extLst>
                  <a:ext uri="{FF2B5EF4-FFF2-40B4-BE49-F238E27FC236}">
                    <a16:creationId xmlns:a16="http://schemas.microsoft.com/office/drawing/2014/main" id="{D78B12A5-D501-4220-8094-52913559E5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83231" y="4410497"/>
                <a:ext cx="165084" cy="165127"/>
              </a:xfrm>
              <a:custGeom>
                <a:avLst/>
                <a:gdLst>
                  <a:gd name="T0" fmla="*/ 10800 w 21600"/>
                  <a:gd name="T1" fmla="*/ 10789 h 21579"/>
                  <a:gd name="T2" fmla="*/ 10800 w 21600"/>
                  <a:gd name="T3" fmla="*/ 10789 h 21579"/>
                  <a:gd name="T4" fmla="*/ 10800 w 21600"/>
                  <a:gd name="T5" fmla="*/ 10789 h 21579"/>
                  <a:gd name="T6" fmla="*/ 10800 w 21600"/>
                  <a:gd name="T7" fmla="*/ 10789 h 21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579">
                    <a:moveTo>
                      <a:pt x="21599" y="9391"/>
                    </a:moveTo>
                    <a:cubicBezTo>
                      <a:pt x="21599" y="9887"/>
                      <a:pt x="21472" y="10321"/>
                      <a:pt x="21218" y="10697"/>
                    </a:cubicBezTo>
                    <a:cubicBezTo>
                      <a:pt x="20963" y="11072"/>
                      <a:pt x="20647" y="11313"/>
                      <a:pt x="20263" y="11427"/>
                    </a:cubicBezTo>
                    <a:lnTo>
                      <a:pt x="20263" y="16610"/>
                    </a:lnTo>
                    <a:cubicBezTo>
                      <a:pt x="20263" y="17200"/>
                      <a:pt x="20087" y="17708"/>
                      <a:pt x="19729" y="18128"/>
                    </a:cubicBezTo>
                    <a:cubicBezTo>
                      <a:pt x="19374" y="18550"/>
                      <a:pt x="18951" y="18758"/>
                      <a:pt x="18459" y="18758"/>
                    </a:cubicBezTo>
                    <a:cubicBezTo>
                      <a:pt x="17927" y="18122"/>
                      <a:pt x="17286" y="17505"/>
                      <a:pt x="16537" y="16904"/>
                    </a:cubicBezTo>
                    <a:cubicBezTo>
                      <a:pt x="15785" y="16305"/>
                      <a:pt x="14980" y="15756"/>
                      <a:pt x="14116" y="15254"/>
                    </a:cubicBezTo>
                    <a:cubicBezTo>
                      <a:pt x="13254" y="14755"/>
                      <a:pt x="12363" y="14324"/>
                      <a:pt x="11449" y="13969"/>
                    </a:cubicBezTo>
                    <a:cubicBezTo>
                      <a:pt x="10536" y="13614"/>
                      <a:pt x="9648" y="13379"/>
                      <a:pt x="8788" y="13267"/>
                    </a:cubicBezTo>
                    <a:cubicBezTo>
                      <a:pt x="8453" y="13379"/>
                      <a:pt x="8179" y="13564"/>
                      <a:pt x="7968" y="13828"/>
                    </a:cubicBezTo>
                    <a:cubicBezTo>
                      <a:pt x="7758" y="14092"/>
                      <a:pt x="7613" y="14386"/>
                      <a:pt x="7535" y="14706"/>
                    </a:cubicBezTo>
                    <a:cubicBezTo>
                      <a:pt x="7457" y="15028"/>
                      <a:pt x="7449" y="15360"/>
                      <a:pt x="7510" y="15698"/>
                    </a:cubicBezTo>
                    <a:cubicBezTo>
                      <a:pt x="7574" y="16035"/>
                      <a:pt x="7719" y="16340"/>
                      <a:pt x="7946" y="16610"/>
                    </a:cubicBezTo>
                    <a:cubicBezTo>
                      <a:pt x="7750" y="16992"/>
                      <a:pt x="7660" y="17347"/>
                      <a:pt x="7677" y="17673"/>
                    </a:cubicBezTo>
                    <a:cubicBezTo>
                      <a:pt x="7692" y="17993"/>
                      <a:pt x="7772" y="18307"/>
                      <a:pt x="7917" y="18606"/>
                    </a:cubicBezTo>
                    <a:cubicBezTo>
                      <a:pt x="8059" y="18908"/>
                      <a:pt x="8255" y="19193"/>
                      <a:pt x="8497" y="19469"/>
                    </a:cubicBezTo>
                    <a:cubicBezTo>
                      <a:pt x="8737" y="19745"/>
                      <a:pt x="8996" y="20021"/>
                      <a:pt x="9271" y="20291"/>
                    </a:cubicBezTo>
                    <a:cubicBezTo>
                      <a:pt x="9114" y="20696"/>
                      <a:pt x="8842" y="21001"/>
                      <a:pt x="8455" y="21212"/>
                    </a:cubicBezTo>
                    <a:cubicBezTo>
                      <a:pt x="8069" y="21423"/>
                      <a:pt x="7655" y="21541"/>
                      <a:pt x="7212" y="21570"/>
                    </a:cubicBezTo>
                    <a:cubicBezTo>
                      <a:pt x="6771" y="21599"/>
                      <a:pt x="6340" y="21550"/>
                      <a:pt x="5917" y="21423"/>
                    </a:cubicBezTo>
                    <a:cubicBezTo>
                      <a:pt x="5496" y="21294"/>
                      <a:pt x="5163" y="21092"/>
                      <a:pt x="4923" y="20810"/>
                    </a:cubicBezTo>
                    <a:cubicBezTo>
                      <a:pt x="4781" y="20241"/>
                      <a:pt x="4624" y="19657"/>
                      <a:pt x="4453" y="19055"/>
                    </a:cubicBezTo>
                    <a:cubicBezTo>
                      <a:pt x="4281" y="18453"/>
                      <a:pt x="4139" y="17843"/>
                      <a:pt x="4032" y="17224"/>
                    </a:cubicBezTo>
                    <a:cubicBezTo>
                      <a:pt x="3921" y="16599"/>
                      <a:pt x="3868" y="15953"/>
                      <a:pt x="3868" y="15281"/>
                    </a:cubicBezTo>
                    <a:cubicBezTo>
                      <a:pt x="3868" y="14615"/>
                      <a:pt x="3961" y="13905"/>
                      <a:pt x="4149" y="13153"/>
                    </a:cubicBezTo>
                    <a:lnTo>
                      <a:pt x="1804" y="13153"/>
                    </a:lnTo>
                    <a:cubicBezTo>
                      <a:pt x="1312" y="13153"/>
                      <a:pt x="888" y="12945"/>
                      <a:pt x="533" y="12522"/>
                    </a:cubicBezTo>
                    <a:cubicBezTo>
                      <a:pt x="176" y="12100"/>
                      <a:pt x="0" y="11592"/>
                      <a:pt x="0" y="10990"/>
                    </a:cubicBezTo>
                    <a:lnTo>
                      <a:pt x="0" y="7774"/>
                    </a:lnTo>
                    <a:cubicBezTo>
                      <a:pt x="0" y="7184"/>
                      <a:pt x="176" y="6676"/>
                      <a:pt x="526" y="6245"/>
                    </a:cubicBezTo>
                    <a:cubicBezTo>
                      <a:pt x="878" y="5819"/>
                      <a:pt x="1304" y="5605"/>
                      <a:pt x="1804" y="5605"/>
                    </a:cubicBezTo>
                    <a:lnTo>
                      <a:pt x="7652" y="5605"/>
                    </a:lnTo>
                    <a:cubicBezTo>
                      <a:pt x="8551" y="5605"/>
                      <a:pt x="9508" y="5449"/>
                      <a:pt x="10524" y="5135"/>
                    </a:cubicBezTo>
                    <a:cubicBezTo>
                      <a:pt x="11540" y="4821"/>
                      <a:pt x="12536" y="4399"/>
                      <a:pt x="13511" y="3873"/>
                    </a:cubicBezTo>
                    <a:cubicBezTo>
                      <a:pt x="14488" y="3342"/>
                      <a:pt x="15408" y="2744"/>
                      <a:pt x="16272" y="2071"/>
                    </a:cubicBezTo>
                    <a:cubicBezTo>
                      <a:pt x="17134" y="1405"/>
                      <a:pt x="17864" y="713"/>
                      <a:pt x="18459" y="0"/>
                    </a:cubicBezTo>
                    <a:cubicBezTo>
                      <a:pt x="18951" y="0"/>
                      <a:pt x="19374" y="214"/>
                      <a:pt x="19729" y="633"/>
                    </a:cubicBezTo>
                    <a:cubicBezTo>
                      <a:pt x="20087" y="1056"/>
                      <a:pt x="20263" y="1567"/>
                      <a:pt x="20263" y="2165"/>
                    </a:cubicBezTo>
                    <a:lnTo>
                      <a:pt x="20263" y="7334"/>
                    </a:lnTo>
                    <a:cubicBezTo>
                      <a:pt x="20647" y="7445"/>
                      <a:pt x="20963" y="7692"/>
                      <a:pt x="21218" y="8070"/>
                    </a:cubicBezTo>
                    <a:cubicBezTo>
                      <a:pt x="21472" y="8454"/>
                      <a:pt x="21599" y="8895"/>
                      <a:pt x="21599" y="9391"/>
                    </a:cubicBezTo>
                    <a:moveTo>
                      <a:pt x="18459" y="2855"/>
                    </a:moveTo>
                    <a:cubicBezTo>
                      <a:pt x="17864" y="3407"/>
                      <a:pt x="17215" y="3941"/>
                      <a:pt x="16512" y="4451"/>
                    </a:cubicBezTo>
                    <a:cubicBezTo>
                      <a:pt x="15810" y="4962"/>
                      <a:pt x="15065" y="5423"/>
                      <a:pt x="14280" y="5834"/>
                    </a:cubicBezTo>
                    <a:cubicBezTo>
                      <a:pt x="13494" y="6245"/>
                      <a:pt x="12693" y="6609"/>
                      <a:pt x="11878" y="6923"/>
                    </a:cubicBezTo>
                    <a:cubicBezTo>
                      <a:pt x="11060" y="7237"/>
                      <a:pt x="10255" y="7462"/>
                      <a:pt x="9457" y="7603"/>
                    </a:cubicBezTo>
                    <a:lnTo>
                      <a:pt x="9457" y="11172"/>
                    </a:lnTo>
                    <a:cubicBezTo>
                      <a:pt x="10255" y="11325"/>
                      <a:pt x="11060" y="11554"/>
                      <a:pt x="11878" y="11862"/>
                    </a:cubicBezTo>
                    <a:cubicBezTo>
                      <a:pt x="12693" y="12170"/>
                      <a:pt x="13494" y="12537"/>
                      <a:pt x="14280" y="12956"/>
                    </a:cubicBezTo>
                    <a:cubicBezTo>
                      <a:pt x="15065" y="13379"/>
                      <a:pt x="15812" y="13843"/>
                      <a:pt x="16524" y="14347"/>
                    </a:cubicBezTo>
                    <a:cubicBezTo>
                      <a:pt x="17234" y="14855"/>
                      <a:pt x="17881" y="15380"/>
                      <a:pt x="18459" y="15920"/>
                    </a:cubicBezTo>
                    <a:lnTo>
                      <a:pt x="18459" y="285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66" name="Group 152">
              <a:extLst>
                <a:ext uri="{FF2B5EF4-FFF2-40B4-BE49-F238E27FC236}">
                  <a16:creationId xmlns:a16="http://schemas.microsoft.com/office/drawing/2014/main" id="{68E76419-C4F9-4AE5-8C8B-1C66FFE78F70}"/>
                </a:ext>
              </a:extLst>
            </p:cNvPr>
            <p:cNvGrpSpPr/>
            <p:nvPr/>
          </p:nvGrpSpPr>
          <p:grpSpPr>
            <a:xfrm>
              <a:off x="6812791" y="3215242"/>
              <a:ext cx="362585" cy="363315"/>
              <a:chOff x="6820403" y="3215242"/>
              <a:chExt cx="362585" cy="363315"/>
            </a:xfrm>
          </p:grpSpPr>
          <p:sp>
            <p:nvSpPr>
              <p:cNvPr id="177" name="Oval 153">
                <a:extLst>
                  <a:ext uri="{FF2B5EF4-FFF2-40B4-BE49-F238E27FC236}">
                    <a16:creationId xmlns:a16="http://schemas.microsoft.com/office/drawing/2014/main" id="{D30A1DE0-2B2F-45AD-A917-95E336A042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0403" y="3215242"/>
                <a:ext cx="362585" cy="363315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8" name="Freeform: Shape 154">
                <a:extLst>
                  <a:ext uri="{FF2B5EF4-FFF2-40B4-BE49-F238E27FC236}">
                    <a16:creationId xmlns:a16="http://schemas.microsoft.com/office/drawing/2014/main" id="{C5CBB77C-88FC-4EB6-865E-7135AE077CE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920297" y="3315154"/>
                <a:ext cx="162796" cy="16349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792" y="0"/>
                    </a:moveTo>
                    <a:cubicBezTo>
                      <a:pt x="12101" y="0"/>
                      <a:pt x="13398" y="296"/>
                      <a:pt x="14685" y="897"/>
                    </a:cubicBezTo>
                    <a:cubicBezTo>
                      <a:pt x="15972" y="1496"/>
                      <a:pt x="17128" y="2309"/>
                      <a:pt x="18152" y="3337"/>
                    </a:cubicBezTo>
                    <a:cubicBezTo>
                      <a:pt x="19173" y="4365"/>
                      <a:pt x="20002" y="5565"/>
                      <a:pt x="20642" y="6941"/>
                    </a:cubicBezTo>
                    <a:cubicBezTo>
                      <a:pt x="21277" y="8313"/>
                      <a:pt x="21599" y="9784"/>
                      <a:pt x="21599" y="11354"/>
                    </a:cubicBezTo>
                    <a:cubicBezTo>
                      <a:pt x="21599" y="12995"/>
                      <a:pt x="21305" y="14571"/>
                      <a:pt x="20722" y="16085"/>
                    </a:cubicBezTo>
                    <a:lnTo>
                      <a:pt x="20416" y="16895"/>
                    </a:lnTo>
                    <a:lnTo>
                      <a:pt x="18455" y="17245"/>
                    </a:lnTo>
                    <a:cubicBezTo>
                      <a:pt x="18253" y="18183"/>
                      <a:pt x="17836" y="18965"/>
                      <a:pt x="17210" y="19589"/>
                    </a:cubicBezTo>
                    <a:cubicBezTo>
                      <a:pt x="16584" y="20207"/>
                      <a:pt x="15843" y="20521"/>
                      <a:pt x="14996" y="20521"/>
                    </a:cubicBezTo>
                    <a:lnTo>
                      <a:pt x="14996" y="21074"/>
                    </a:lnTo>
                    <a:cubicBezTo>
                      <a:pt x="14996" y="21218"/>
                      <a:pt x="14953" y="21343"/>
                      <a:pt x="14862" y="21447"/>
                    </a:cubicBezTo>
                    <a:cubicBezTo>
                      <a:pt x="14770" y="21549"/>
                      <a:pt x="14664" y="21599"/>
                      <a:pt x="14534" y="21599"/>
                    </a:cubicBezTo>
                    <a:lnTo>
                      <a:pt x="13633" y="21599"/>
                    </a:lnTo>
                    <a:cubicBezTo>
                      <a:pt x="13513" y="21599"/>
                      <a:pt x="13407" y="21549"/>
                      <a:pt x="13322" y="21447"/>
                    </a:cubicBezTo>
                    <a:cubicBezTo>
                      <a:pt x="13238" y="21343"/>
                      <a:pt x="13193" y="21218"/>
                      <a:pt x="13193" y="21074"/>
                    </a:cubicBezTo>
                    <a:lnTo>
                      <a:pt x="13193" y="11354"/>
                    </a:lnTo>
                    <a:cubicBezTo>
                      <a:pt x="13193" y="11210"/>
                      <a:pt x="13238" y="11081"/>
                      <a:pt x="13322" y="10970"/>
                    </a:cubicBezTo>
                    <a:cubicBezTo>
                      <a:pt x="13407" y="10857"/>
                      <a:pt x="13513" y="10798"/>
                      <a:pt x="13633" y="10798"/>
                    </a:cubicBezTo>
                    <a:lnTo>
                      <a:pt x="14534" y="10798"/>
                    </a:lnTo>
                    <a:cubicBezTo>
                      <a:pt x="14654" y="10798"/>
                      <a:pt x="14763" y="10857"/>
                      <a:pt x="14857" y="10970"/>
                    </a:cubicBezTo>
                    <a:cubicBezTo>
                      <a:pt x="14949" y="11081"/>
                      <a:pt x="14996" y="11210"/>
                      <a:pt x="14996" y="11354"/>
                    </a:cubicBezTo>
                    <a:lnTo>
                      <a:pt x="14996" y="11880"/>
                    </a:lnTo>
                    <a:cubicBezTo>
                      <a:pt x="15655" y="11880"/>
                      <a:pt x="16262" y="12077"/>
                      <a:pt x="16810" y="12476"/>
                    </a:cubicBezTo>
                    <a:cubicBezTo>
                      <a:pt x="17359" y="12874"/>
                      <a:pt x="17787" y="13396"/>
                      <a:pt x="18095" y="14046"/>
                    </a:cubicBezTo>
                    <a:lnTo>
                      <a:pt x="18533" y="13947"/>
                    </a:lnTo>
                    <a:cubicBezTo>
                      <a:pt x="18782" y="13136"/>
                      <a:pt x="18900" y="12272"/>
                      <a:pt x="18893" y="11354"/>
                    </a:cubicBezTo>
                    <a:cubicBezTo>
                      <a:pt x="18893" y="10228"/>
                      <a:pt x="18648" y="9177"/>
                      <a:pt x="18156" y="8194"/>
                    </a:cubicBezTo>
                    <a:cubicBezTo>
                      <a:pt x="17665" y="7220"/>
                      <a:pt x="17024" y="6362"/>
                      <a:pt x="16238" y="5622"/>
                    </a:cubicBezTo>
                    <a:cubicBezTo>
                      <a:pt x="15455" y="4882"/>
                      <a:pt x="14584" y="4300"/>
                      <a:pt x="13621" y="3877"/>
                    </a:cubicBezTo>
                    <a:cubicBezTo>
                      <a:pt x="12659" y="3456"/>
                      <a:pt x="11717" y="3241"/>
                      <a:pt x="10792" y="3241"/>
                    </a:cubicBezTo>
                    <a:cubicBezTo>
                      <a:pt x="9868" y="3241"/>
                      <a:pt x="8929" y="3456"/>
                      <a:pt x="7971" y="3877"/>
                    </a:cubicBezTo>
                    <a:cubicBezTo>
                      <a:pt x="7015" y="4300"/>
                      <a:pt x="6140" y="4879"/>
                      <a:pt x="5358" y="5608"/>
                    </a:cubicBezTo>
                    <a:cubicBezTo>
                      <a:pt x="4572" y="6336"/>
                      <a:pt x="3934" y="7198"/>
                      <a:pt x="3443" y="8183"/>
                    </a:cubicBezTo>
                    <a:cubicBezTo>
                      <a:pt x="2951" y="9171"/>
                      <a:pt x="2704" y="10219"/>
                      <a:pt x="2704" y="11329"/>
                    </a:cubicBezTo>
                    <a:cubicBezTo>
                      <a:pt x="2704" y="12267"/>
                      <a:pt x="2824" y="13136"/>
                      <a:pt x="3066" y="13947"/>
                    </a:cubicBezTo>
                    <a:lnTo>
                      <a:pt x="3504" y="14046"/>
                    </a:lnTo>
                    <a:cubicBezTo>
                      <a:pt x="3812" y="13396"/>
                      <a:pt x="4240" y="12874"/>
                      <a:pt x="4789" y="12476"/>
                    </a:cubicBezTo>
                    <a:cubicBezTo>
                      <a:pt x="5337" y="12077"/>
                      <a:pt x="5942" y="11880"/>
                      <a:pt x="6603" y="11880"/>
                    </a:cubicBezTo>
                    <a:lnTo>
                      <a:pt x="6603" y="11354"/>
                    </a:lnTo>
                    <a:cubicBezTo>
                      <a:pt x="6603" y="11210"/>
                      <a:pt x="6646" y="11081"/>
                      <a:pt x="6737" y="10970"/>
                    </a:cubicBezTo>
                    <a:cubicBezTo>
                      <a:pt x="6827" y="10857"/>
                      <a:pt x="6935" y="10798"/>
                      <a:pt x="7065" y="10798"/>
                    </a:cubicBezTo>
                    <a:lnTo>
                      <a:pt x="7966" y="10798"/>
                    </a:lnTo>
                    <a:cubicBezTo>
                      <a:pt x="8086" y="10798"/>
                      <a:pt x="8187" y="10857"/>
                      <a:pt x="8270" y="10970"/>
                    </a:cubicBezTo>
                    <a:cubicBezTo>
                      <a:pt x="8352" y="11081"/>
                      <a:pt x="8392" y="11210"/>
                      <a:pt x="8392" y="11354"/>
                    </a:cubicBezTo>
                    <a:lnTo>
                      <a:pt x="8392" y="21074"/>
                    </a:lnTo>
                    <a:cubicBezTo>
                      <a:pt x="8392" y="21218"/>
                      <a:pt x="8352" y="21343"/>
                      <a:pt x="8270" y="21447"/>
                    </a:cubicBezTo>
                    <a:cubicBezTo>
                      <a:pt x="8187" y="21549"/>
                      <a:pt x="8086" y="21599"/>
                      <a:pt x="7966" y="21599"/>
                    </a:cubicBezTo>
                    <a:lnTo>
                      <a:pt x="7065" y="21599"/>
                    </a:lnTo>
                    <a:cubicBezTo>
                      <a:pt x="6945" y="21599"/>
                      <a:pt x="6836" y="21549"/>
                      <a:pt x="6742" y="21447"/>
                    </a:cubicBezTo>
                    <a:cubicBezTo>
                      <a:pt x="6650" y="21343"/>
                      <a:pt x="6603" y="21218"/>
                      <a:pt x="6603" y="21074"/>
                    </a:cubicBezTo>
                    <a:lnTo>
                      <a:pt x="6603" y="20521"/>
                    </a:lnTo>
                    <a:cubicBezTo>
                      <a:pt x="6189" y="20521"/>
                      <a:pt x="5789" y="20436"/>
                      <a:pt x="5403" y="20270"/>
                    </a:cubicBezTo>
                    <a:cubicBezTo>
                      <a:pt x="5015" y="20103"/>
                      <a:pt x="4671" y="19877"/>
                      <a:pt x="4370" y="19589"/>
                    </a:cubicBezTo>
                    <a:cubicBezTo>
                      <a:pt x="4073" y="19298"/>
                      <a:pt x="3814" y="18956"/>
                      <a:pt x="3598" y="18558"/>
                    </a:cubicBezTo>
                    <a:cubicBezTo>
                      <a:pt x="3388" y="18163"/>
                      <a:pt x="3233" y="17725"/>
                      <a:pt x="3144" y="17245"/>
                    </a:cubicBezTo>
                    <a:lnTo>
                      <a:pt x="1172" y="16895"/>
                    </a:lnTo>
                    <a:lnTo>
                      <a:pt x="877" y="16085"/>
                    </a:lnTo>
                    <a:cubicBezTo>
                      <a:pt x="294" y="14571"/>
                      <a:pt x="0" y="12987"/>
                      <a:pt x="0" y="11326"/>
                    </a:cubicBezTo>
                    <a:cubicBezTo>
                      <a:pt x="0" y="9776"/>
                      <a:pt x="320" y="8310"/>
                      <a:pt x="957" y="6938"/>
                    </a:cubicBezTo>
                    <a:cubicBezTo>
                      <a:pt x="1595" y="5563"/>
                      <a:pt x="2426" y="4363"/>
                      <a:pt x="3447" y="3335"/>
                    </a:cubicBezTo>
                    <a:cubicBezTo>
                      <a:pt x="4469" y="2307"/>
                      <a:pt x="5622" y="1493"/>
                      <a:pt x="6909" y="895"/>
                    </a:cubicBezTo>
                    <a:cubicBezTo>
                      <a:pt x="8192" y="296"/>
                      <a:pt x="9486" y="0"/>
                      <a:pt x="10792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67" name="Group 155">
              <a:extLst>
                <a:ext uri="{FF2B5EF4-FFF2-40B4-BE49-F238E27FC236}">
                  <a16:creationId xmlns:a16="http://schemas.microsoft.com/office/drawing/2014/main" id="{96BFA963-5B3D-4ECD-A354-58992774CAF1}"/>
                </a:ext>
              </a:extLst>
            </p:cNvPr>
            <p:cNvGrpSpPr/>
            <p:nvPr/>
          </p:nvGrpSpPr>
          <p:grpSpPr>
            <a:xfrm>
              <a:off x="3659914" y="4311768"/>
              <a:ext cx="362585" cy="362585"/>
              <a:chOff x="3667526" y="4311768"/>
              <a:chExt cx="362585" cy="362585"/>
            </a:xfrm>
          </p:grpSpPr>
          <p:sp>
            <p:nvSpPr>
              <p:cNvPr id="175" name="Oval 156">
                <a:extLst>
                  <a:ext uri="{FF2B5EF4-FFF2-40B4-BE49-F238E27FC236}">
                    <a16:creationId xmlns:a16="http://schemas.microsoft.com/office/drawing/2014/main" id="{F4829533-37CB-496F-BD7B-61EF9FD7EA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7526" y="4311768"/>
                <a:ext cx="362585" cy="362585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6" name="Freeform: Shape 157">
                <a:extLst>
                  <a:ext uri="{FF2B5EF4-FFF2-40B4-BE49-F238E27FC236}">
                    <a16:creationId xmlns:a16="http://schemas.microsoft.com/office/drawing/2014/main" id="{8CFF62C5-4354-4031-ACB1-B0459D5C9F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754943" y="4399536"/>
                <a:ext cx="187750" cy="187048"/>
              </a:xfrm>
              <a:custGeom>
                <a:avLst/>
                <a:gdLst>
                  <a:gd name="T0" fmla="+- 0 10797 26"/>
                  <a:gd name="T1" fmla="*/ T0 w 21542"/>
                  <a:gd name="T2" fmla="*/ 10800 h 21600"/>
                  <a:gd name="T3" fmla="+- 0 10797 26"/>
                  <a:gd name="T4" fmla="*/ T3 w 21542"/>
                  <a:gd name="T5" fmla="*/ 10800 h 21600"/>
                  <a:gd name="T6" fmla="+- 0 10797 26"/>
                  <a:gd name="T7" fmla="*/ T6 w 21542"/>
                  <a:gd name="T8" fmla="*/ 10800 h 21600"/>
                  <a:gd name="T9" fmla="+- 0 10797 26"/>
                  <a:gd name="T10" fmla="*/ T9 w 2154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42" h="21600">
                    <a:moveTo>
                      <a:pt x="11685" y="1798"/>
                    </a:moveTo>
                    <a:cubicBezTo>
                      <a:pt x="12903" y="1906"/>
                      <a:pt x="14055" y="2202"/>
                      <a:pt x="15143" y="2682"/>
                    </a:cubicBezTo>
                    <a:cubicBezTo>
                      <a:pt x="16233" y="3165"/>
                      <a:pt x="17213" y="3803"/>
                      <a:pt x="18089" y="4596"/>
                    </a:cubicBezTo>
                    <a:cubicBezTo>
                      <a:pt x="18964" y="5390"/>
                      <a:pt x="19696" y="6307"/>
                      <a:pt x="20286" y="7355"/>
                    </a:cubicBezTo>
                    <a:cubicBezTo>
                      <a:pt x="20875" y="8400"/>
                      <a:pt x="21290" y="9537"/>
                      <a:pt x="21528" y="10774"/>
                    </a:cubicBezTo>
                    <a:cubicBezTo>
                      <a:pt x="21573" y="11034"/>
                      <a:pt x="21497" y="11229"/>
                      <a:pt x="21299" y="11356"/>
                    </a:cubicBezTo>
                    <a:cubicBezTo>
                      <a:pt x="21223" y="11407"/>
                      <a:pt x="21151" y="11435"/>
                      <a:pt x="21077" y="11435"/>
                    </a:cubicBezTo>
                    <a:cubicBezTo>
                      <a:pt x="20930" y="11435"/>
                      <a:pt x="20822" y="11381"/>
                      <a:pt x="20760" y="11271"/>
                    </a:cubicBezTo>
                    <a:cubicBezTo>
                      <a:pt x="20016" y="10353"/>
                      <a:pt x="19186" y="9890"/>
                      <a:pt x="18272" y="9879"/>
                    </a:cubicBezTo>
                    <a:cubicBezTo>
                      <a:pt x="17616" y="9879"/>
                      <a:pt x="16994" y="10128"/>
                      <a:pt x="16402" y="10619"/>
                    </a:cubicBezTo>
                    <a:cubicBezTo>
                      <a:pt x="15813" y="11110"/>
                      <a:pt x="15320" y="11796"/>
                      <a:pt x="14912" y="12680"/>
                    </a:cubicBezTo>
                    <a:cubicBezTo>
                      <a:pt x="14840" y="12886"/>
                      <a:pt x="14704" y="12991"/>
                      <a:pt x="14516" y="12991"/>
                    </a:cubicBezTo>
                    <a:cubicBezTo>
                      <a:pt x="14323" y="12991"/>
                      <a:pt x="14191" y="12886"/>
                      <a:pt x="14115" y="12680"/>
                    </a:cubicBezTo>
                    <a:cubicBezTo>
                      <a:pt x="13490" y="11328"/>
                      <a:pt x="12679" y="10452"/>
                      <a:pt x="11682" y="10057"/>
                    </a:cubicBezTo>
                    <a:lnTo>
                      <a:pt x="11682" y="17164"/>
                    </a:lnTo>
                    <a:cubicBezTo>
                      <a:pt x="11682" y="17779"/>
                      <a:pt x="11594" y="18350"/>
                      <a:pt x="11415" y="18883"/>
                    </a:cubicBezTo>
                    <a:cubicBezTo>
                      <a:pt x="11234" y="19414"/>
                      <a:pt x="10993" y="19886"/>
                      <a:pt x="10690" y="20298"/>
                    </a:cubicBezTo>
                    <a:cubicBezTo>
                      <a:pt x="10385" y="20704"/>
                      <a:pt x="10029" y="21026"/>
                      <a:pt x="9621" y="21258"/>
                    </a:cubicBezTo>
                    <a:cubicBezTo>
                      <a:pt x="9214" y="21487"/>
                      <a:pt x="8777" y="21599"/>
                      <a:pt x="8314" y="21599"/>
                    </a:cubicBezTo>
                    <a:cubicBezTo>
                      <a:pt x="7852" y="21599"/>
                      <a:pt x="7410" y="21487"/>
                      <a:pt x="6995" y="21258"/>
                    </a:cubicBezTo>
                    <a:cubicBezTo>
                      <a:pt x="6580" y="21027"/>
                      <a:pt x="6220" y="20705"/>
                      <a:pt x="5915" y="20298"/>
                    </a:cubicBezTo>
                    <a:cubicBezTo>
                      <a:pt x="5612" y="19886"/>
                      <a:pt x="5369" y="19417"/>
                      <a:pt x="5190" y="18883"/>
                    </a:cubicBezTo>
                    <a:cubicBezTo>
                      <a:pt x="5011" y="18350"/>
                      <a:pt x="4923" y="17779"/>
                      <a:pt x="4923" y="17164"/>
                    </a:cubicBezTo>
                    <a:cubicBezTo>
                      <a:pt x="4923" y="16850"/>
                      <a:pt x="5011" y="16591"/>
                      <a:pt x="5190" y="16390"/>
                    </a:cubicBezTo>
                    <a:cubicBezTo>
                      <a:pt x="5369" y="16187"/>
                      <a:pt x="5583" y="16085"/>
                      <a:pt x="5836" y="16085"/>
                    </a:cubicBezTo>
                    <a:cubicBezTo>
                      <a:pt x="6103" y="16085"/>
                      <a:pt x="6320" y="16187"/>
                      <a:pt x="6492" y="16390"/>
                    </a:cubicBezTo>
                    <a:cubicBezTo>
                      <a:pt x="6661" y="16591"/>
                      <a:pt x="6747" y="16851"/>
                      <a:pt x="6747" y="17164"/>
                    </a:cubicBezTo>
                    <a:cubicBezTo>
                      <a:pt x="6747" y="17799"/>
                      <a:pt x="6900" y="18333"/>
                      <a:pt x="7203" y="18776"/>
                    </a:cubicBezTo>
                    <a:cubicBezTo>
                      <a:pt x="7508" y="19216"/>
                      <a:pt x="7878" y="19437"/>
                      <a:pt x="8312" y="19437"/>
                    </a:cubicBezTo>
                    <a:cubicBezTo>
                      <a:pt x="8732" y="19437"/>
                      <a:pt x="9092" y="19216"/>
                      <a:pt x="9397" y="18776"/>
                    </a:cubicBezTo>
                    <a:cubicBezTo>
                      <a:pt x="9700" y="18333"/>
                      <a:pt x="9853" y="17799"/>
                      <a:pt x="9853" y="17164"/>
                    </a:cubicBezTo>
                    <a:lnTo>
                      <a:pt x="9853" y="10057"/>
                    </a:lnTo>
                    <a:cubicBezTo>
                      <a:pt x="8856" y="10461"/>
                      <a:pt x="8042" y="11336"/>
                      <a:pt x="7420" y="12680"/>
                    </a:cubicBezTo>
                    <a:cubicBezTo>
                      <a:pt x="7344" y="12886"/>
                      <a:pt x="7210" y="12991"/>
                      <a:pt x="7019" y="12991"/>
                    </a:cubicBezTo>
                    <a:cubicBezTo>
                      <a:pt x="6828" y="12991"/>
                      <a:pt x="6700" y="12886"/>
                      <a:pt x="6631" y="12680"/>
                    </a:cubicBezTo>
                    <a:cubicBezTo>
                      <a:pt x="6227" y="11796"/>
                      <a:pt x="5734" y="11110"/>
                      <a:pt x="5147" y="10619"/>
                    </a:cubicBezTo>
                    <a:cubicBezTo>
                      <a:pt x="4560" y="10128"/>
                      <a:pt x="3940" y="9879"/>
                      <a:pt x="3284" y="9879"/>
                    </a:cubicBezTo>
                    <a:cubicBezTo>
                      <a:pt x="2363" y="9879"/>
                      <a:pt x="1541" y="10345"/>
                      <a:pt x="808" y="11271"/>
                    </a:cubicBezTo>
                    <a:cubicBezTo>
                      <a:pt x="718" y="11381"/>
                      <a:pt x="596" y="11435"/>
                      <a:pt x="455" y="11435"/>
                    </a:cubicBezTo>
                    <a:cubicBezTo>
                      <a:pt x="381" y="11435"/>
                      <a:pt x="305" y="11407"/>
                      <a:pt x="238" y="11356"/>
                    </a:cubicBezTo>
                    <a:cubicBezTo>
                      <a:pt x="47" y="11229"/>
                      <a:pt x="-26" y="11034"/>
                      <a:pt x="7" y="10774"/>
                    </a:cubicBezTo>
                    <a:cubicBezTo>
                      <a:pt x="245" y="9537"/>
                      <a:pt x="660" y="8400"/>
                      <a:pt x="1259" y="7355"/>
                    </a:cubicBezTo>
                    <a:cubicBezTo>
                      <a:pt x="1855" y="6307"/>
                      <a:pt x="2595" y="5390"/>
                      <a:pt x="3468" y="4596"/>
                    </a:cubicBezTo>
                    <a:cubicBezTo>
                      <a:pt x="4343" y="3803"/>
                      <a:pt x="5321" y="3168"/>
                      <a:pt x="6402" y="2688"/>
                    </a:cubicBezTo>
                    <a:cubicBezTo>
                      <a:pt x="7482" y="2213"/>
                      <a:pt x="8634" y="1917"/>
                      <a:pt x="9850" y="1798"/>
                    </a:cubicBezTo>
                    <a:lnTo>
                      <a:pt x="9850" y="1081"/>
                    </a:lnTo>
                    <a:cubicBezTo>
                      <a:pt x="9850" y="767"/>
                      <a:pt x="9936" y="508"/>
                      <a:pt x="10118" y="304"/>
                    </a:cubicBezTo>
                    <a:cubicBezTo>
                      <a:pt x="10296" y="101"/>
                      <a:pt x="10511" y="0"/>
                      <a:pt x="10764" y="0"/>
                    </a:cubicBezTo>
                    <a:cubicBezTo>
                      <a:pt x="11029" y="0"/>
                      <a:pt x="11248" y="101"/>
                      <a:pt x="11420" y="304"/>
                    </a:cubicBezTo>
                    <a:cubicBezTo>
                      <a:pt x="11589" y="508"/>
                      <a:pt x="11675" y="767"/>
                      <a:pt x="11675" y="1081"/>
                    </a:cubicBezTo>
                    <a:lnTo>
                      <a:pt x="11675" y="17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68" name="Group 158">
              <a:extLst>
                <a:ext uri="{FF2B5EF4-FFF2-40B4-BE49-F238E27FC236}">
                  <a16:creationId xmlns:a16="http://schemas.microsoft.com/office/drawing/2014/main" id="{CE03C035-EBAF-4DE8-B7C5-F1642F5AB22E}"/>
                </a:ext>
              </a:extLst>
            </p:cNvPr>
            <p:cNvGrpSpPr/>
            <p:nvPr/>
          </p:nvGrpSpPr>
          <p:grpSpPr>
            <a:xfrm>
              <a:off x="4945773" y="3215242"/>
              <a:ext cx="363315" cy="363315"/>
              <a:chOff x="4953385" y="3215242"/>
              <a:chExt cx="363315" cy="363315"/>
            </a:xfrm>
          </p:grpSpPr>
          <p:sp>
            <p:nvSpPr>
              <p:cNvPr id="169" name="Oval 159">
                <a:extLst>
                  <a:ext uri="{FF2B5EF4-FFF2-40B4-BE49-F238E27FC236}">
                    <a16:creationId xmlns:a16="http://schemas.microsoft.com/office/drawing/2014/main" id="{1CE26A06-701C-4282-B0BA-D10BA5EF18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3385" y="3215242"/>
                <a:ext cx="363315" cy="363315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70" name="Group 160">
                <a:extLst>
                  <a:ext uri="{FF2B5EF4-FFF2-40B4-BE49-F238E27FC236}">
                    <a16:creationId xmlns:a16="http://schemas.microsoft.com/office/drawing/2014/main" id="{7A1CC354-BB47-48D6-A61C-54FCEFE1616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058609" y="3300760"/>
                <a:ext cx="185449" cy="176265"/>
                <a:chOff x="1835150" y="2800349"/>
                <a:chExt cx="382588" cy="363538"/>
              </a:xfrm>
              <a:solidFill>
                <a:schemeClr val="bg1"/>
              </a:solidFill>
            </p:grpSpPr>
            <p:sp>
              <p:nvSpPr>
                <p:cNvPr id="171" name="Freeform: Shape 161">
                  <a:extLst>
                    <a:ext uri="{FF2B5EF4-FFF2-40B4-BE49-F238E27FC236}">
                      <a16:creationId xmlns:a16="http://schemas.microsoft.com/office/drawing/2014/main" id="{6BF421B0-8046-44A8-B43D-4F272FB417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8488" y="3140074"/>
                  <a:ext cx="271462" cy="23813"/>
                </a:xfrm>
                <a:custGeom>
                  <a:avLst/>
                  <a:gdLst>
                    <a:gd name="T0" fmla="*/ 41 w 753"/>
                    <a:gd name="T1" fmla="*/ 42 h 68"/>
                    <a:gd name="T2" fmla="*/ 192 w 753"/>
                    <a:gd name="T3" fmla="*/ 42 h 68"/>
                    <a:gd name="T4" fmla="*/ 217 w 753"/>
                    <a:gd name="T5" fmla="*/ 67 h 68"/>
                    <a:gd name="T6" fmla="*/ 543 w 753"/>
                    <a:gd name="T7" fmla="*/ 67 h 68"/>
                    <a:gd name="T8" fmla="*/ 568 w 753"/>
                    <a:gd name="T9" fmla="*/ 42 h 68"/>
                    <a:gd name="T10" fmla="*/ 710 w 753"/>
                    <a:gd name="T11" fmla="*/ 42 h 68"/>
                    <a:gd name="T12" fmla="*/ 752 w 753"/>
                    <a:gd name="T13" fmla="*/ 0 h 68"/>
                    <a:gd name="T14" fmla="*/ 0 w 753"/>
                    <a:gd name="T15" fmla="*/ 0 h 68"/>
                    <a:gd name="T16" fmla="*/ 41 w 753"/>
                    <a:gd name="T17" fmla="*/ 42 h 68"/>
                    <a:gd name="T18" fmla="*/ 41 w 753"/>
                    <a:gd name="T19" fmla="*/ 42 h 68"/>
                    <a:gd name="T20" fmla="*/ 41 w 753"/>
                    <a:gd name="T21" fmla="*/ 42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3" h="68">
                      <a:moveTo>
                        <a:pt x="41" y="42"/>
                      </a:moveTo>
                      <a:cubicBezTo>
                        <a:pt x="192" y="42"/>
                        <a:pt x="192" y="42"/>
                        <a:pt x="192" y="42"/>
                      </a:cubicBezTo>
                      <a:cubicBezTo>
                        <a:pt x="192" y="50"/>
                        <a:pt x="200" y="67"/>
                        <a:pt x="217" y="67"/>
                      </a:cubicBezTo>
                      <a:cubicBezTo>
                        <a:pt x="543" y="67"/>
                        <a:pt x="543" y="67"/>
                        <a:pt x="543" y="67"/>
                      </a:cubicBezTo>
                      <a:cubicBezTo>
                        <a:pt x="552" y="67"/>
                        <a:pt x="568" y="50"/>
                        <a:pt x="568" y="42"/>
                      </a:cubicBezTo>
                      <a:cubicBezTo>
                        <a:pt x="710" y="42"/>
                        <a:pt x="710" y="42"/>
                        <a:pt x="710" y="42"/>
                      </a:cubicBezTo>
                      <a:cubicBezTo>
                        <a:pt x="735" y="42"/>
                        <a:pt x="752" y="17"/>
                        <a:pt x="752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7"/>
                        <a:pt x="16" y="42"/>
                        <a:pt x="41" y="42"/>
                      </a:cubicBezTo>
                      <a:close/>
                      <a:moveTo>
                        <a:pt x="41" y="42"/>
                      </a:moveTo>
                      <a:lnTo>
                        <a:pt x="41" y="4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p14="http://schemas.microsoft.com/office/powerpoint/2010/main" xmlns:a14="http://schemas.microsoft.com/office/drawing/2010/main" xmlns:lc="http://schemas.openxmlformats.org/drawingml/2006/lockedCanvas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p14="http://schemas.microsoft.com/office/powerpoint/2010/main" xmlns:a14="http://schemas.microsoft.com/office/drawing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 sz="2400" dirty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72" name="Freeform: Shape 162">
                  <a:extLst>
                    <a:ext uri="{FF2B5EF4-FFF2-40B4-BE49-F238E27FC236}">
                      <a16:creationId xmlns:a16="http://schemas.microsoft.com/office/drawing/2014/main" id="{158C8E41-EB25-4F7A-9A9E-17898FE0D0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35150" y="2955924"/>
                  <a:ext cx="382588" cy="174625"/>
                </a:xfrm>
                <a:custGeom>
                  <a:avLst/>
                  <a:gdLst>
                    <a:gd name="T0" fmla="*/ 1020 w 1062"/>
                    <a:gd name="T1" fmla="*/ 100 h 486"/>
                    <a:gd name="T2" fmla="*/ 894 w 1062"/>
                    <a:gd name="T3" fmla="*/ 75 h 486"/>
                    <a:gd name="T4" fmla="*/ 894 w 1062"/>
                    <a:gd name="T5" fmla="*/ 0 h 486"/>
                    <a:gd name="T6" fmla="*/ 0 w 1062"/>
                    <a:gd name="T7" fmla="*/ 0 h 486"/>
                    <a:gd name="T8" fmla="*/ 267 w 1062"/>
                    <a:gd name="T9" fmla="*/ 485 h 486"/>
                    <a:gd name="T10" fmla="*/ 627 w 1062"/>
                    <a:gd name="T11" fmla="*/ 485 h 486"/>
                    <a:gd name="T12" fmla="*/ 819 w 1062"/>
                    <a:gd name="T13" fmla="*/ 351 h 486"/>
                    <a:gd name="T14" fmla="*/ 1061 w 1062"/>
                    <a:gd name="T15" fmla="*/ 192 h 486"/>
                    <a:gd name="T16" fmla="*/ 1020 w 1062"/>
                    <a:gd name="T17" fmla="*/ 100 h 486"/>
                    <a:gd name="T18" fmla="*/ 861 w 1062"/>
                    <a:gd name="T19" fmla="*/ 284 h 486"/>
                    <a:gd name="T20" fmla="*/ 894 w 1062"/>
                    <a:gd name="T21" fmla="*/ 142 h 486"/>
                    <a:gd name="T22" fmla="*/ 978 w 1062"/>
                    <a:gd name="T23" fmla="*/ 151 h 486"/>
                    <a:gd name="T24" fmla="*/ 995 w 1062"/>
                    <a:gd name="T25" fmla="*/ 192 h 486"/>
                    <a:gd name="T26" fmla="*/ 861 w 1062"/>
                    <a:gd name="T27" fmla="*/ 284 h 486"/>
                    <a:gd name="T28" fmla="*/ 861 w 1062"/>
                    <a:gd name="T29" fmla="*/ 284 h 486"/>
                    <a:gd name="T30" fmla="*/ 861 w 1062"/>
                    <a:gd name="T31" fmla="*/ 284 h 4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62" h="486">
                      <a:moveTo>
                        <a:pt x="1020" y="100"/>
                      </a:moveTo>
                      <a:cubicBezTo>
                        <a:pt x="986" y="67"/>
                        <a:pt x="928" y="67"/>
                        <a:pt x="894" y="75"/>
                      </a:cubicBezTo>
                      <a:cubicBezTo>
                        <a:pt x="894" y="50"/>
                        <a:pt x="894" y="25"/>
                        <a:pt x="894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43"/>
                        <a:pt x="42" y="418"/>
                        <a:pt x="267" y="485"/>
                      </a:cubicBezTo>
                      <a:cubicBezTo>
                        <a:pt x="627" y="485"/>
                        <a:pt x="627" y="485"/>
                        <a:pt x="627" y="485"/>
                      </a:cubicBezTo>
                      <a:cubicBezTo>
                        <a:pt x="719" y="452"/>
                        <a:pt x="786" y="410"/>
                        <a:pt x="819" y="351"/>
                      </a:cubicBezTo>
                      <a:cubicBezTo>
                        <a:pt x="911" y="351"/>
                        <a:pt x="1053" y="318"/>
                        <a:pt x="1061" y="192"/>
                      </a:cubicBezTo>
                      <a:cubicBezTo>
                        <a:pt x="1061" y="142"/>
                        <a:pt x="1036" y="117"/>
                        <a:pt x="1020" y="100"/>
                      </a:cubicBezTo>
                      <a:close/>
                      <a:moveTo>
                        <a:pt x="861" y="284"/>
                      </a:moveTo>
                      <a:cubicBezTo>
                        <a:pt x="878" y="243"/>
                        <a:pt x="886" y="192"/>
                        <a:pt x="894" y="142"/>
                      </a:cubicBezTo>
                      <a:cubicBezTo>
                        <a:pt x="919" y="134"/>
                        <a:pt x="961" y="134"/>
                        <a:pt x="978" y="151"/>
                      </a:cubicBezTo>
                      <a:cubicBezTo>
                        <a:pt x="978" y="151"/>
                        <a:pt x="995" y="159"/>
                        <a:pt x="995" y="192"/>
                      </a:cubicBezTo>
                      <a:cubicBezTo>
                        <a:pt x="986" y="259"/>
                        <a:pt x="911" y="276"/>
                        <a:pt x="861" y="284"/>
                      </a:cubicBezTo>
                      <a:close/>
                      <a:moveTo>
                        <a:pt x="861" y="284"/>
                      </a:moveTo>
                      <a:lnTo>
                        <a:pt x="861" y="28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p14="http://schemas.microsoft.com/office/powerpoint/2010/main" xmlns:a14="http://schemas.microsoft.com/office/drawing/2010/main" xmlns:lc="http://schemas.openxmlformats.org/drawingml/2006/lockedCanvas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p14="http://schemas.microsoft.com/office/powerpoint/2010/main" xmlns:a14="http://schemas.microsoft.com/office/drawing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 sz="2400" dirty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73" name="Freeform: Shape 163">
                  <a:extLst>
                    <a:ext uri="{FF2B5EF4-FFF2-40B4-BE49-F238E27FC236}">
                      <a16:creationId xmlns:a16="http://schemas.microsoft.com/office/drawing/2014/main" id="{ED3F469C-C79F-400D-B613-C160BA09B0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16113" y="2800349"/>
                  <a:ext cx="112712" cy="144463"/>
                </a:xfrm>
                <a:custGeom>
                  <a:avLst/>
                  <a:gdLst>
                    <a:gd name="T0" fmla="*/ 142 w 311"/>
                    <a:gd name="T1" fmla="*/ 401 h 402"/>
                    <a:gd name="T2" fmla="*/ 234 w 311"/>
                    <a:gd name="T3" fmla="*/ 243 h 402"/>
                    <a:gd name="T4" fmla="*/ 268 w 311"/>
                    <a:gd name="T5" fmla="*/ 0 h 402"/>
                    <a:gd name="T6" fmla="*/ 159 w 311"/>
                    <a:gd name="T7" fmla="*/ 276 h 402"/>
                    <a:gd name="T8" fmla="*/ 142 w 311"/>
                    <a:gd name="T9" fmla="*/ 401 h 402"/>
                    <a:gd name="T10" fmla="*/ 142 w 311"/>
                    <a:gd name="T11" fmla="*/ 401 h 402"/>
                    <a:gd name="T12" fmla="*/ 142 w 311"/>
                    <a:gd name="T13" fmla="*/ 401 h 4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1" h="402">
                      <a:moveTo>
                        <a:pt x="142" y="401"/>
                      </a:moveTo>
                      <a:cubicBezTo>
                        <a:pt x="142" y="401"/>
                        <a:pt x="310" y="385"/>
                        <a:pt x="234" y="243"/>
                      </a:cubicBezTo>
                      <a:cubicBezTo>
                        <a:pt x="168" y="126"/>
                        <a:pt x="184" y="59"/>
                        <a:pt x="268" y="0"/>
                      </a:cubicBezTo>
                      <a:cubicBezTo>
                        <a:pt x="268" y="0"/>
                        <a:pt x="0" y="67"/>
                        <a:pt x="159" y="276"/>
                      </a:cubicBezTo>
                      <a:cubicBezTo>
                        <a:pt x="209" y="360"/>
                        <a:pt x="142" y="401"/>
                        <a:pt x="142" y="401"/>
                      </a:cubicBezTo>
                      <a:close/>
                      <a:moveTo>
                        <a:pt x="142" y="401"/>
                      </a:moveTo>
                      <a:lnTo>
                        <a:pt x="142" y="4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p14="http://schemas.microsoft.com/office/powerpoint/2010/main" xmlns:a14="http://schemas.microsoft.com/office/drawing/2010/main" xmlns:lc="http://schemas.openxmlformats.org/drawingml/2006/lockedCanvas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p14="http://schemas.microsoft.com/office/powerpoint/2010/main" xmlns:a14="http://schemas.microsoft.com/office/drawing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 sz="2400" dirty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74" name="Freeform: Shape 164">
                  <a:extLst>
                    <a:ext uri="{FF2B5EF4-FFF2-40B4-BE49-F238E27FC236}">
                      <a16:creationId xmlns:a16="http://schemas.microsoft.com/office/drawing/2014/main" id="{5B5B8E2E-322B-4A7E-BC29-C21DCEF576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3425" y="2867024"/>
                  <a:ext cx="53975" cy="73025"/>
                </a:xfrm>
                <a:custGeom>
                  <a:avLst/>
                  <a:gdLst>
                    <a:gd name="T0" fmla="*/ 17 w 151"/>
                    <a:gd name="T1" fmla="*/ 201 h 202"/>
                    <a:gd name="T2" fmla="*/ 75 w 151"/>
                    <a:gd name="T3" fmla="*/ 67 h 202"/>
                    <a:gd name="T4" fmla="*/ 84 w 151"/>
                    <a:gd name="T5" fmla="*/ 0 h 202"/>
                    <a:gd name="T6" fmla="*/ 33 w 151"/>
                    <a:gd name="T7" fmla="*/ 75 h 202"/>
                    <a:gd name="T8" fmla="*/ 17 w 151"/>
                    <a:gd name="T9" fmla="*/ 201 h 202"/>
                    <a:gd name="T10" fmla="*/ 17 w 151"/>
                    <a:gd name="T11" fmla="*/ 201 h 202"/>
                    <a:gd name="T12" fmla="*/ 17 w 151"/>
                    <a:gd name="T13" fmla="*/ 201 h 2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1" h="202">
                      <a:moveTo>
                        <a:pt x="17" y="201"/>
                      </a:moveTo>
                      <a:cubicBezTo>
                        <a:pt x="17" y="201"/>
                        <a:pt x="150" y="176"/>
                        <a:pt x="75" y="67"/>
                      </a:cubicBezTo>
                      <a:cubicBezTo>
                        <a:pt x="50" y="17"/>
                        <a:pt x="84" y="0"/>
                        <a:pt x="84" y="0"/>
                      </a:cubicBezTo>
                      <a:cubicBezTo>
                        <a:pt x="84" y="0"/>
                        <a:pt x="0" y="0"/>
                        <a:pt x="33" y="75"/>
                      </a:cubicBezTo>
                      <a:cubicBezTo>
                        <a:pt x="67" y="142"/>
                        <a:pt x="58" y="176"/>
                        <a:pt x="17" y="201"/>
                      </a:cubicBezTo>
                      <a:close/>
                      <a:moveTo>
                        <a:pt x="17" y="201"/>
                      </a:moveTo>
                      <a:lnTo>
                        <a:pt x="17" y="2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p14="http://schemas.microsoft.com/office/powerpoint/2010/main" xmlns:a14="http://schemas.microsoft.com/office/drawing/2010/main" xmlns:lc="http://schemas.openxmlformats.org/drawingml/2006/lockedCanvas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p14="http://schemas.microsoft.com/office/powerpoint/2010/main" xmlns:a14="http://schemas.microsoft.com/office/drawing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 sz="2400" dirty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287" name="Group 123">
            <a:extLst>
              <a:ext uri="{FF2B5EF4-FFF2-40B4-BE49-F238E27FC236}">
                <a16:creationId xmlns:a16="http://schemas.microsoft.com/office/drawing/2014/main" id="{2A511FDE-52AD-406B-BA60-D6621CDAE88A}"/>
              </a:ext>
            </a:extLst>
          </p:cNvPr>
          <p:cNvGrpSpPr/>
          <p:nvPr/>
        </p:nvGrpSpPr>
        <p:grpSpPr>
          <a:xfrm>
            <a:off x="9340605" y="4152505"/>
            <a:ext cx="2602689" cy="989007"/>
            <a:chOff x="9008666" y="4674353"/>
            <a:chExt cx="2510161" cy="989007"/>
          </a:xfrm>
        </p:grpSpPr>
        <p:sp>
          <p:nvSpPr>
            <p:cNvPr id="288" name="TextBox 115">
              <a:extLst>
                <a:ext uri="{FF2B5EF4-FFF2-40B4-BE49-F238E27FC236}">
                  <a16:creationId xmlns:a16="http://schemas.microsoft.com/office/drawing/2014/main" id="{B304288F-3800-4F54-8732-D8969A59B5D0}"/>
                </a:ext>
              </a:extLst>
            </p:cNvPr>
            <p:cNvSpPr txBox="1"/>
            <p:nvPr/>
          </p:nvSpPr>
          <p:spPr>
            <a:xfrm>
              <a:off x="9008666" y="5040112"/>
              <a:ext cx="2510161" cy="623248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ru-RU" altLang="zh-CN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Обеспечение адаптивной и предсказательной аналитики для успеха проекта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89" name="TextBox 116">
              <a:extLst>
                <a:ext uri="{FF2B5EF4-FFF2-40B4-BE49-F238E27FC236}">
                  <a16:creationId xmlns:a16="http://schemas.microsoft.com/office/drawing/2014/main" id="{7FE5C89F-E870-47CA-BA17-AA32B05A796E}"/>
                </a:ext>
              </a:extLst>
            </p:cNvPr>
            <p:cNvSpPr txBox="1"/>
            <p:nvPr/>
          </p:nvSpPr>
          <p:spPr>
            <a:xfrm>
              <a:off x="9008667" y="4674353"/>
              <a:ext cx="2378521" cy="242374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 fontScale="92500" lnSpcReduction="10000"/>
            </a:bodyPr>
            <a:lstStyle/>
            <a:p>
              <a:r>
                <a:rPr lang="ru-RU" altLang="zh-CN" sz="1867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Машинное обучение</a:t>
              </a:r>
              <a:endParaRPr lang="zh-CN" altLang="en-US" sz="1867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90" name="Group 120">
            <a:extLst>
              <a:ext uri="{FF2B5EF4-FFF2-40B4-BE49-F238E27FC236}">
                <a16:creationId xmlns:a16="http://schemas.microsoft.com/office/drawing/2014/main" id="{90545FE1-FA0D-4265-B0A2-C73BF1A13778}"/>
              </a:ext>
            </a:extLst>
          </p:cNvPr>
          <p:cNvGrpSpPr/>
          <p:nvPr/>
        </p:nvGrpSpPr>
        <p:grpSpPr>
          <a:xfrm>
            <a:off x="8662513" y="2377666"/>
            <a:ext cx="3144292" cy="865621"/>
            <a:chOff x="8330572" y="2899515"/>
            <a:chExt cx="2378521" cy="865622"/>
          </a:xfrm>
        </p:grpSpPr>
        <p:sp>
          <p:nvSpPr>
            <p:cNvPr id="291" name="TextBox 118">
              <a:extLst>
                <a:ext uri="{FF2B5EF4-FFF2-40B4-BE49-F238E27FC236}">
                  <a16:creationId xmlns:a16="http://schemas.microsoft.com/office/drawing/2014/main" id="{1BD88717-FF36-41A3-9E7D-DC69832B5576}"/>
                </a:ext>
              </a:extLst>
            </p:cNvPr>
            <p:cNvSpPr txBox="1"/>
            <p:nvPr/>
          </p:nvSpPr>
          <p:spPr>
            <a:xfrm>
              <a:off x="8330572" y="3141889"/>
              <a:ext cx="2378521" cy="623248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normAutofit fontScale="92500"/>
            </a:bodyPr>
            <a:lstStyle/>
            <a:p>
              <a:pPr>
                <a:lnSpc>
                  <a:spcPct val="120000"/>
                </a:lnSpc>
              </a:pPr>
              <a:r>
                <a:rPr lang="ru-RU" altLang="zh-CN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Бесшовное объединение различных технологий для улучшения процессов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92" name="TextBox 119">
              <a:extLst>
                <a:ext uri="{FF2B5EF4-FFF2-40B4-BE49-F238E27FC236}">
                  <a16:creationId xmlns:a16="http://schemas.microsoft.com/office/drawing/2014/main" id="{D5073577-F1C2-478E-8009-BA8B4E6F4835}"/>
                </a:ext>
              </a:extLst>
            </p:cNvPr>
            <p:cNvSpPr txBox="1"/>
            <p:nvPr/>
          </p:nvSpPr>
          <p:spPr>
            <a:xfrm>
              <a:off x="8330572" y="2899515"/>
              <a:ext cx="2378521" cy="242374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 fontScale="92500" lnSpcReduction="10000"/>
            </a:bodyPr>
            <a:lstStyle/>
            <a:p>
              <a:r>
                <a:rPr lang="ru-RU" altLang="zh-CN" sz="1867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Интеграция технологий</a:t>
              </a:r>
              <a:endParaRPr lang="zh-CN" altLang="en-US" sz="1867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93" name="Group 117">
            <a:extLst>
              <a:ext uri="{FF2B5EF4-FFF2-40B4-BE49-F238E27FC236}">
                <a16:creationId xmlns:a16="http://schemas.microsoft.com/office/drawing/2014/main" id="{E757A93A-7953-44CB-89BF-D0E5F21CD5AB}"/>
              </a:ext>
            </a:extLst>
          </p:cNvPr>
          <p:cNvGrpSpPr/>
          <p:nvPr/>
        </p:nvGrpSpPr>
        <p:grpSpPr>
          <a:xfrm>
            <a:off x="950341" y="4152505"/>
            <a:ext cx="2602689" cy="1020509"/>
            <a:chOff x="707046" y="4674353"/>
            <a:chExt cx="2512739" cy="1020509"/>
          </a:xfrm>
        </p:grpSpPr>
        <p:sp>
          <p:nvSpPr>
            <p:cNvPr id="294" name="TextBox 121">
              <a:extLst>
                <a:ext uri="{FF2B5EF4-FFF2-40B4-BE49-F238E27FC236}">
                  <a16:creationId xmlns:a16="http://schemas.microsoft.com/office/drawing/2014/main" id="{B6767650-1108-4276-B667-2AC3D5B72711}"/>
                </a:ext>
              </a:extLst>
            </p:cNvPr>
            <p:cNvSpPr txBox="1"/>
            <p:nvPr/>
          </p:nvSpPr>
          <p:spPr>
            <a:xfrm flipH="1">
              <a:off x="707046" y="5071614"/>
              <a:ext cx="2512739" cy="623248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algn="r"/>
              <a:r>
                <a:rPr lang="ru-RU" altLang="zh-CN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Основная технология, обеспечивающая передовые возможности управления проектами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95" name="TextBox 122">
              <a:extLst>
                <a:ext uri="{FF2B5EF4-FFF2-40B4-BE49-F238E27FC236}">
                  <a16:creationId xmlns:a16="http://schemas.microsoft.com/office/drawing/2014/main" id="{7A1711C8-0DCA-4107-B5A8-A3D39C7C5664}"/>
                </a:ext>
              </a:extLst>
            </p:cNvPr>
            <p:cNvSpPr txBox="1"/>
            <p:nvPr/>
          </p:nvSpPr>
          <p:spPr>
            <a:xfrm flipH="1">
              <a:off x="804813" y="4674353"/>
              <a:ext cx="2378521" cy="242374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 fontScale="92500" lnSpcReduction="10000"/>
            </a:bodyPr>
            <a:lstStyle/>
            <a:p>
              <a:pPr algn="r"/>
              <a:r>
                <a:rPr lang="ru-RU" altLang="zh-CN" sz="1867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Искусственный интеллект</a:t>
              </a:r>
              <a:endParaRPr lang="zh-CN" altLang="en-US" sz="1867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96" name="Group 114">
            <a:extLst>
              <a:ext uri="{FF2B5EF4-FFF2-40B4-BE49-F238E27FC236}">
                <a16:creationId xmlns:a16="http://schemas.microsoft.com/office/drawing/2014/main" id="{6A5E39D9-2366-4650-A58A-2452D8687B98}"/>
              </a:ext>
            </a:extLst>
          </p:cNvPr>
          <p:cNvGrpSpPr/>
          <p:nvPr/>
        </p:nvGrpSpPr>
        <p:grpSpPr>
          <a:xfrm>
            <a:off x="1051608" y="2351770"/>
            <a:ext cx="3123350" cy="822924"/>
            <a:chOff x="1457570" y="2873619"/>
            <a:chExt cx="2383807" cy="822925"/>
          </a:xfrm>
        </p:grpSpPr>
        <p:sp>
          <p:nvSpPr>
            <p:cNvPr id="297" name="TextBox 124">
              <a:extLst>
                <a:ext uri="{FF2B5EF4-FFF2-40B4-BE49-F238E27FC236}">
                  <a16:creationId xmlns:a16="http://schemas.microsoft.com/office/drawing/2014/main" id="{8F89109F-DC8C-4A01-B7F2-8A7B799AB188}"/>
                </a:ext>
              </a:extLst>
            </p:cNvPr>
            <p:cNvSpPr txBox="1"/>
            <p:nvPr/>
          </p:nvSpPr>
          <p:spPr>
            <a:xfrm flipH="1">
              <a:off x="1462856" y="3073296"/>
              <a:ext cx="2378521" cy="623248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ru-RU" altLang="zh-CN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Дисциплина, организующая и выполняющая проекты эффективно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98" name="TextBox 125">
              <a:extLst>
                <a:ext uri="{FF2B5EF4-FFF2-40B4-BE49-F238E27FC236}">
                  <a16:creationId xmlns:a16="http://schemas.microsoft.com/office/drawing/2014/main" id="{35ED2BFC-DE59-43C4-BD4D-2D4679A0CBFF}"/>
                </a:ext>
              </a:extLst>
            </p:cNvPr>
            <p:cNvSpPr txBox="1"/>
            <p:nvPr/>
          </p:nvSpPr>
          <p:spPr>
            <a:xfrm flipH="1">
              <a:off x="1457570" y="2873619"/>
              <a:ext cx="2378521" cy="242374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 fontScale="92500" lnSpcReduction="10000"/>
            </a:bodyPr>
            <a:lstStyle/>
            <a:p>
              <a:pPr algn="r"/>
              <a:r>
                <a:rPr lang="ru-RU" altLang="zh-CN" sz="1867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Управление проектами</a:t>
              </a:r>
              <a:endParaRPr lang="zh-CN" altLang="en-US" sz="1867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99" name="Group 1">
            <a:extLst>
              <a:ext uri="{FF2B5EF4-FFF2-40B4-BE49-F238E27FC236}">
                <a16:creationId xmlns:a16="http://schemas.microsoft.com/office/drawing/2014/main" id="{14BA6AF5-4539-4ECD-8DA0-F7DA3EB3569C}"/>
              </a:ext>
            </a:extLst>
          </p:cNvPr>
          <p:cNvGrpSpPr/>
          <p:nvPr/>
        </p:nvGrpSpPr>
        <p:grpSpPr>
          <a:xfrm>
            <a:off x="4717466" y="1097784"/>
            <a:ext cx="3554494" cy="938426"/>
            <a:chOff x="4385526" y="1619633"/>
            <a:chExt cx="3448996" cy="747442"/>
          </a:xfrm>
        </p:grpSpPr>
        <p:sp>
          <p:nvSpPr>
            <p:cNvPr id="300" name="TextBox 127">
              <a:extLst>
                <a:ext uri="{FF2B5EF4-FFF2-40B4-BE49-F238E27FC236}">
                  <a16:creationId xmlns:a16="http://schemas.microsoft.com/office/drawing/2014/main" id="{E9880A16-CE21-42DA-8C68-1E32F77B686D}"/>
                </a:ext>
              </a:extLst>
            </p:cNvPr>
            <p:cNvSpPr txBox="1"/>
            <p:nvPr/>
          </p:nvSpPr>
          <p:spPr>
            <a:xfrm flipH="1">
              <a:off x="4385526" y="1967312"/>
              <a:ext cx="3448996" cy="39976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algn="ctr"/>
              <a:r>
                <a:rPr lang="ru-RU" altLang="zh-CN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Улучшение командной работы между различными специалистами для достижения лучших результатов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01" name="TextBox 128">
              <a:extLst>
                <a:ext uri="{FF2B5EF4-FFF2-40B4-BE49-F238E27FC236}">
                  <a16:creationId xmlns:a16="http://schemas.microsoft.com/office/drawing/2014/main" id="{C16CC326-276B-42D9-BFD8-0413B862E569}"/>
                </a:ext>
              </a:extLst>
            </p:cNvPr>
            <p:cNvSpPr txBox="1"/>
            <p:nvPr/>
          </p:nvSpPr>
          <p:spPr>
            <a:xfrm flipH="1">
              <a:off x="4385526" y="1619633"/>
              <a:ext cx="3423519" cy="242374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ru-RU" altLang="zh-CN" sz="1867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Кросс-функциональное сотрудничество</a:t>
              </a:r>
              <a:endParaRPr lang="zh-CN" altLang="en-US" sz="1867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02" name="Group 129">
            <a:extLst>
              <a:ext uri="{FF2B5EF4-FFF2-40B4-BE49-F238E27FC236}">
                <a16:creationId xmlns:a16="http://schemas.microsoft.com/office/drawing/2014/main" id="{4FD6BE68-EB8E-4502-9253-EB6272F5170B}"/>
              </a:ext>
            </a:extLst>
          </p:cNvPr>
          <p:cNvGrpSpPr/>
          <p:nvPr/>
        </p:nvGrpSpPr>
        <p:grpSpPr>
          <a:xfrm>
            <a:off x="4387146" y="3022804"/>
            <a:ext cx="816561" cy="816561"/>
            <a:chOff x="4062817" y="3544652"/>
            <a:chExt cx="816561" cy="816561"/>
          </a:xfrm>
        </p:grpSpPr>
        <p:sp>
          <p:nvSpPr>
            <p:cNvPr id="303" name="Oval 130">
              <a:extLst>
                <a:ext uri="{FF2B5EF4-FFF2-40B4-BE49-F238E27FC236}">
                  <a16:creationId xmlns:a16="http://schemas.microsoft.com/office/drawing/2014/main" id="{24B4C577-EB28-4E1D-8454-ACE727148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2817" y="3544652"/>
              <a:ext cx="816561" cy="81656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04" name="Freeform: Shape 131">
              <a:extLst>
                <a:ext uri="{FF2B5EF4-FFF2-40B4-BE49-F238E27FC236}">
                  <a16:creationId xmlns:a16="http://schemas.microsoft.com/office/drawing/2014/main" id="{DBB17A68-D395-44EE-B445-16BCD789C7B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272271" y="3756330"/>
              <a:ext cx="397653" cy="39320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357" y="18801"/>
                  </a:moveTo>
                  <a:cubicBezTo>
                    <a:pt x="21518" y="18965"/>
                    <a:pt x="21599" y="19177"/>
                    <a:pt x="21599" y="19436"/>
                  </a:cubicBezTo>
                  <a:cubicBezTo>
                    <a:pt x="21599" y="19580"/>
                    <a:pt x="21518" y="19775"/>
                    <a:pt x="21357" y="20018"/>
                  </a:cubicBezTo>
                  <a:cubicBezTo>
                    <a:pt x="21193" y="20261"/>
                    <a:pt x="20989" y="20504"/>
                    <a:pt x="20746" y="20741"/>
                  </a:cubicBezTo>
                  <a:cubicBezTo>
                    <a:pt x="20503" y="20978"/>
                    <a:pt x="20260" y="21184"/>
                    <a:pt x="20023" y="21348"/>
                  </a:cubicBezTo>
                  <a:cubicBezTo>
                    <a:pt x="19783" y="21518"/>
                    <a:pt x="19593" y="21599"/>
                    <a:pt x="19447" y="21599"/>
                  </a:cubicBezTo>
                  <a:cubicBezTo>
                    <a:pt x="19189" y="21599"/>
                    <a:pt x="18975" y="21515"/>
                    <a:pt x="18811" y="21343"/>
                  </a:cubicBezTo>
                  <a:lnTo>
                    <a:pt x="13957" y="16502"/>
                  </a:lnTo>
                  <a:cubicBezTo>
                    <a:pt x="13217" y="16980"/>
                    <a:pt x="12428" y="17350"/>
                    <a:pt x="11589" y="17604"/>
                  </a:cubicBezTo>
                  <a:cubicBezTo>
                    <a:pt x="10750" y="17864"/>
                    <a:pt x="9891" y="17991"/>
                    <a:pt x="9007" y="17991"/>
                  </a:cubicBezTo>
                  <a:cubicBezTo>
                    <a:pt x="7769" y="17991"/>
                    <a:pt x="6608" y="17759"/>
                    <a:pt x="5517" y="17290"/>
                  </a:cubicBezTo>
                  <a:cubicBezTo>
                    <a:pt x="4427" y="16822"/>
                    <a:pt x="3469" y="16175"/>
                    <a:pt x="2644" y="15353"/>
                  </a:cubicBezTo>
                  <a:cubicBezTo>
                    <a:pt x="1816" y="14534"/>
                    <a:pt x="1172" y="13580"/>
                    <a:pt x="700" y="12487"/>
                  </a:cubicBezTo>
                  <a:cubicBezTo>
                    <a:pt x="231" y="11400"/>
                    <a:pt x="0" y="10236"/>
                    <a:pt x="0" y="8999"/>
                  </a:cubicBezTo>
                  <a:cubicBezTo>
                    <a:pt x="0" y="7768"/>
                    <a:pt x="231" y="6602"/>
                    <a:pt x="700" y="5515"/>
                  </a:cubicBezTo>
                  <a:cubicBezTo>
                    <a:pt x="1169" y="4422"/>
                    <a:pt x="1816" y="3467"/>
                    <a:pt x="2644" y="2645"/>
                  </a:cubicBezTo>
                  <a:cubicBezTo>
                    <a:pt x="3469" y="1827"/>
                    <a:pt x="4424" y="1180"/>
                    <a:pt x="5512" y="708"/>
                  </a:cubicBezTo>
                  <a:cubicBezTo>
                    <a:pt x="6600" y="237"/>
                    <a:pt x="7764" y="0"/>
                    <a:pt x="9007" y="0"/>
                  </a:cubicBezTo>
                  <a:cubicBezTo>
                    <a:pt x="10244" y="0"/>
                    <a:pt x="11403" y="237"/>
                    <a:pt x="12488" y="708"/>
                  </a:cubicBezTo>
                  <a:cubicBezTo>
                    <a:pt x="13573" y="1180"/>
                    <a:pt x="14530" y="1827"/>
                    <a:pt x="15358" y="2645"/>
                  </a:cubicBezTo>
                  <a:cubicBezTo>
                    <a:pt x="16183" y="3467"/>
                    <a:pt x="16830" y="4422"/>
                    <a:pt x="17299" y="5515"/>
                  </a:cubicBezTo>
                  <a:cubicBezTo>
                    <a:pt x="17768" y="6602"/>
                    <a:pt x="18003" y="7768"/>
                    <a:pt x="18003" y="8999"/>
                  </a:cubicBezTo>
                  <a:cubicBezTo>
                    <a:pt x="18003" y="9886"/>
                    <a:pt x="17873" y="10747"/>
                    <a:pt x="17616" y="11589"/>
                  </a:cubicBezTo>
                  <a:cubicBezTo>
                    <a:pt x="17359" y="12433"/>
                    <a:pt x="16991" y="13218"/>
                    <a:pt x="16514" y="13947"/>
                  </a:cubicBezTo>
                  <a:lnTo>
                    <a:pt x="21357" y="18801"/>
                  </a:lnTo>
                  <a:close/>
                  <a:moveTo>
                    <a:pt x="3596" y="8999"/>
                  </a:moveTo>
                  <a:cubicBezTo>
                    <a:pt x="3596" y="9759"/>
                    <a:pt x="3740" y="10465"/>
                    <a:pt x="4028" y="11117"/>
                  </a:cubicBezTo>
                  <a:cubicBezTo>
                    <a:pt x="4317" y="11770"/>
                    <a:pt x="4707" y="12337"/>
                    <a:pt x="5193" y="12820"/>
                  </a:cubicBezTo>
                  <a:cubicBezTo>
                    <a:pt x="5679" y="13300"/>
                    <a:pt x="6252" y="13684"/>
                    <a:pt x="6908" y="13969"/>
                  </a:cubicBezTo>
                  <a:cubicBezTo>
                    <a:pt x="7566" y="14252"/>
                    <a:pt x="8264" y="14393"/>
                    <a:pt x="9004" y="14393"/>
                  </a:cubicBezTo>
                  <a:cubicBezTo>
                    <a:pt x="9744" y="14393"/>
                    <a:pt x="10439" y="14252"/>
                    <a:pt x="11092" y="13969"/>
                  </a:cubicBezTo>
                  <a:cubicBezTo>
                    <a:pt x="11745" y="13684"/>
                    <a:pt x="12318" y="13300"/>
                    <a:pt x="12801" y="12820"/>
                  </a:cubicBezTo>
                  <a:cubicBezTo>
                    <a:pt x="13290" y="12337"/>
                    <a:pt x="13677" y="11770"/>
                    <a:pt x="13965" y="11117"/>
                  </a:cubicBezTo>
                  <a:cubicBezTo>
                    <a:pt x="14254" y="10465"/>
                    <a:pt x="14398" y="9759"/>
                    <a:pt x="14398" y="8999"/>
                  </a:cubicBezTo>
                  <a:cubicBezTo>
                    <a:pt x="14398" y="8259"/>
                    <a:pt x="14254" y="7565"/>
                    <a:pt x="13965" y="6912"/>
                  </a:cubicBezTo>
                  <a:cubicBezTo>
                    <a:pt x="13674" y="6257"/>
                    <a:pt x="13290" y="5684"/>
                    <a:pt x="12801" y="5192"/>
                  </a:cubicBezTo>
                  <a:cubicBezTo>
                    <a:pt x="12315" y="4704"/>
                    <a:pt x="11745" y="4317"/>
                    <a:pt x="11092" y="4032"/>
                  </a:cubicBezTo>
                  <a:cubicBezTo>
                    <a:pt x="10439" y="3749"/>
                    <a:pt x="9741" y="3605"/>
                    <a:pt x="9004" y="3605"/>
                  </a:cubicBezTo>
                  <a:cubicBezTo>
                    <a:pt x="8267" y="3605"/>
                    <a:pt x="7566" y="3749"/>
                    <a:pt x="6908" y="4032"/>
                  </a:cubicBezTo>
                  <a:cubicBezTo>
                    <a:pt x="6252" y="4317"/>
                    <a:pt x="5676" y="4704"/>
                    <a:pt x="5193" y="5192"/>
                  </a:cubicBezTo>
                  <a:cubicBezTo>
                    <a:pt x="4707" y="5684"/>
                    <a:pt x="4317" y="6257"/>
                    <a:pt x="4028" y="6912"/>
                  </a:cubicBezTo>
                  <a:cubicBezTo>
                    <a:pt x="3740" y="7565"/>
                    <a:pt x="3596" y="8256"/>
                    <a:pt x="3596" y="8999"/>
                  </a:cubicBezTo>
                  <a:moveTo>
                    <a:pt x="9007" y="5591"/>
                  </a:moveTo>
                  <a:cubicBezTo>
                    <a:pt x="9185" y="5591"/>
                    <a:pt x="9343" y="5656"/>
                    <a:pt x="9473" y="5785"/>
                  </a:cubicBezTo>
                  <a:cubicBezTo>
                    <a:pt x="9603" y="5918"/>
                    <a:pt x="9668" y="6082"/>
                    <a:pt x="9668" y="6279"/>
                  </a:cubicBezTo>
                  <a:cubicBezTo>
                    <a:pt x="9668" y="6460"/>
                    <a:pt x="9603" y="6616"/>
                    <a:pt x="9473" y="6745"/>
                  </a:cubicBezTo>
                  <a:cubicBezTo>
                    <a:pt x="9343" y="6878"/>
                    <a:pt x="9185" y="6943"/>
                    <a:pt x="9007" y="6943"/>
                  </a:cubicBezTo>
                  <a:cubicBezTo>
                    <a:pt x="8439" y="6943"/>
                    <a:pt x="7953" y="7144"/>
                    <a:pt x="7552" y="7536"/>
                  </a:cubicBezTo>
                  <a:cubicBezTo>
                    <a:pt x="7151" y="7934"/>
                    <a:pt x="6950" y="8423"/>
                    <a:pt x="6950" y="8996"/>
                  </a:cubicBezTo>
                  <a:cubicBezTo>
                    <a:pt x="6950" y="9180"/>
                    <a:pt x="6885" y="9332"/>
                    <a:pt x="6755" y="9465"/>
                  </a:cubicBezTo>
                  <a:cubicBezTo>
                    <a:pt x="6622" y="9595"/>
                    <a:pt x="6467" y="9657"/>
                    <a:pt x="6289" y="9657"/>
                  </a:cubicBezTo>
                  <a:cubicBezTo>
                    <a:pt x="6080" y="9657"/>
                    <a:pt x="5913" y="9595"/>
                    <a:pt x="5786" y="9465"/>
                  </a:cubicBezTo>
                  <a:cubicBezTo>
                    <a:pt x="5659" y="9332"/>
                    <a:pt x="5599" y="9180"/>
                    <a:pt x="5599" y="8996"/>
                  </a:cubicBezTo>
                  <a:cubicBezTo>
                    <a:pt x="5599" y="8539"/>
                    <a:pt x="5684" y="8104"/>
                    <a:pt x="5862" y="7686"/>
                  </a:cubicBezTo>
                  <a:cubicBezTo>
                    <a:pt x="6037" y="7271"/>
                    <a:pt x="6280" y="6907"/>
                    <a:pt x="6597" y="6590"/>
                  </a:cubicBezTo>
                  <a:cubicBezTo>
                    <a:pt x="6905" y="6277"/>
                    <a:pt x="7264" y="6028"/>
                    <a:pt x="7676" y="5856"/>
                  </a:cubicBezTo>
                  <a:cubicBezTo>
                    <a:pt x="8086" y="5681"/>
                    <a:pt x="8529" y="5591"/>
                    <a:pt x="9007" y="559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05" name="Group 132">
            <a:extLst>
              <a:ext uri="{FF2B5EF4-FFF2-40B4-BE49-F238E27FC236}">
                <a16:creationId xmlns:a16="http://schemas.microsoft.com/office/drawing/2014/main" id="{F2FB5240-EC14-4F3F-8BD5-692D8AE26134}"/>
              </a:ext>
            </a:extLst>
          </p:cNvPr>
          <p:cNvGrpSpPr/>
          <p:nvPr/>
        </p:nvGrpSpPr>
        <p:grpSpPr>
          <a:xfrm>
            <a:off x="6022430" y="2208866"/>
            <a:ext cx="823925" cy="826380"/>
            <a:chOff x="5698102" y="2730715"/>
            <a:chExt cx="823925" cy="826380"/>
          </a:xfrm>
        </p:grpSpPr>
        <p:sp>
          <p:nvSpPr>
            <p:cNvPr id="306" name="Oval 133">
              <a:extLst>
                <a:ext uri="{FF2B5EF4-FFF2-40B4-BE49-F238E27FC236}">
                  <a16:creationId xmlns:a16="http://schemas.microsoft.com/office/drawing/2014/main" id="{42C13C6E-8DBE-4C60-9491-752087C3E0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8102" y="2730715"/>
              <a:ext cx="823925" cy="8263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07" name="Freeform: Shape 134">
              <a:extLst>
                <a:ext uri="{FF2B5EF4-FFF2-40B4-BE49-F238E27FC236}">
                  <a16:creationId xmlns:a16="http://schemas.microsoft.com/office/drawing/2014/main" id="{6BD1A70C-C742-4F1C-B21E-A53140826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347" y="288043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08" name="Freeform: Shape 135">
              <a:extLst>
                <a:ext uri="{FF2B5EF4-FFF2-40B4-BE49-F238E27FC236}">
                  <a16:creationId xmlns:a16="http://schemas.microsoft.com/office/drawing/2014/main" id="{656E29CD-D65E-4B9F-80EB-2AC947673AF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44367" y="2883615"/>
              <a:ext cx="331394" cy="520581"/>
            </a:xfrm>
            <a:custGeom>
              <a:avLst/>
              <a:gdLst>
                <a:gd name="T0" fmla="*/ 406 w 657"/>
                <a:gd name="T1" fmla="*/ 947 h 1032"/>
                <a:gd name="T2" fmla="*/ 333 w 657"/>
                <a:gd name="T3" fmla="*/ 1031 h 1032"/>
                <a:gd name="T4" fmla="*/ 250 w 657"/>
                <a:gd name="T5" fmla="*/ 947 h 1032"/>
                <a:gd name="T6" fmla="*/ 448 w 657"/>
                <a:gd name="T7" fmla="*/ 916 h 1032"/>
                <a:gd name="T8" fmla="*/ 198 w 657"/>
                <a:gd name="T9" fmla="*/ 833 h 1032"/>
                <a:gd name="T10" fmla="*/ 656 w 657"/>
                <a:gd name="T11" fmla="*/ 333 h 1032"/>
                <a:gd name="T12" fmla="*/ 562 w 657"/>
                <a:gd name="T13" fmla="*/ 562 h 1032"/>
                <a:gd name="T14" fmla="*/ 531 w 657"/>
                <a:gd name="T15" fmla="*/ 635 h 1032"/>
                <a:gd name="T16" fmla="*/ 500 w 657"/>
                <a:gd name="T17" fmla="*/ 708 h 1032"/>
                <a:gd name="T18" fmla="*/ 500 w 657"/>
                <a:gd name="T19" fmla="*/ 729 h 1032"/>
                <a:gd name="T20" fmla="*/ 166 w 657"/>
                <a:gd name="T21" fmla="*/ 791 h 1032"/>
                <a:gd name="T22" fmla="*/ 156 w 657"/>
                <a:gd name="T23" fmla="*/ 708 h 1032"/>
                <a:gd name="T24" fmla="*/ 135 w 657"/>
                <a:gd name="T25" fmla="*/ 635 h 1032"/>
                <a:gd name="T26" fmla="*/ 93 w 657"/>
                <a:gd name="T27" fmla="*/ 552 h 1032"/>
                <a:gd name="T28" fmla="*/ 0 w 657"/>
                <a:gd name="T29" fmla="*/ 333 h 1032"/>
                <a:gd name="T30" fmla="*/ 333 w 657"/>
                <a:gd name="T31" fmla="*/ 0 h 1032"/>
                <a:gd name="T32" fmla="*/ 656 w 657"/>
                <a:gd name="T33" fmla="*/ 333 h 1032"/>
                <a:gd name="T34" fmla="*/ 510 w 657"/>
                <a:gd name="T35" fmla="*/ 156 h 1032"/>
                <a:gd name="T36" fmla="*/ 156 w 657"/>
                <a:gd name="T37" fmla="*/ 156 h 1032"/>
                <a:gd name="T38" fmla="*/ 146 w 657"/>
                <a:gd name="T39" fmla="*/ 499 h 1032"/>
                <a:gd name="T40" fmla="*/ 166 w 657"/>
                <a:gd name="T41" fmla="*/ 541 h 1032"/>
                <a:gd name="T42" fmla="*/ 229 w 657"/>
                <a:gd name="T43" fmla="*/ 666 h 1032"/>
                <a:gd name="T44" fmla="*/ 427 w 657"/>
                <a:gd name="T45" fmla="*/ 718 h 1032"/>
                <a:gd name="T46" fmla="*/ 458 w 657"/>
                <a:gd name="T47" fmla="*/ 604 h 1032"/>
                <a:gd name="T48" fmla="*/ 510 w 657"/>
                <a:gd name="T49" fmla="*/ 520 h 1032"/>
                <a:gd name="T50" fmla="*/ 583 w 657"/>
                <a:gd name="T51" fmla="*/ 333 h 1032"/>
                <a:gd name="T52" fmla="*/ 354 w 657"/>
                <a:gd name="T53" fmla="*/ 354 h 1032"/>
                <a:gd name="T54" fmla="*/ 302 w 657"/>
                <a:gd name="T55" fmla="*/ 354 h 1032"/>
                <a:gd name="T56" fmla="*/ 239 w 657"/>
                <a:gd name="T57" fmla="*/ 354 h 1032"/>
                <a:gd name="T58" fmla="*/ 250 w 657"/>
                <a:gd name="T59" fmla="*/ 499 h 1032"/>
                <a:gd name="T60" fmla="*/ 302 w 657"/>
                <a:gd name="T61" fmla="*/ 499 h 1032"/>
                <a:gd name="T62" fmla="*/ 364 w 657"/>
                <a:gd name="T63" fmla="*/ 499 h 1032"/>
                <a:gd name="T64" fmla="*/ 416 w 657"/>
                <a:gd name="T65" fmla="*/ 499 h 1032"/>
                <a:gd name="T66" fmla="*/ 427 w 657"/>
                <a:gd name="T67" fmla="*/ 354 h 1032"/>
                <a:gd name="T68" fmla="*/ 385 w 657"/>
                <a:gd name="T69" fmla="*/ 416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57" h="1032">
                  <a:moveTo>
                    <a:pt x="250" y="947"/>
                  </a:moveTo>
                  <a:cubicBezTo>
                    <a:pt x="406" y="947"/>
                    <a:pt x="406" y="947"/>
                    <a:pt x="406" y="947"/>
                  </a:cubicBezTo>
                  <a:cubicBezTo>
                    <a:pt x="406" y="968"/>
                    <a:pt x="396" y="989"/>
                    <a:pt x="385" y="1010"/>
                  </a:cubicBezTo>
                  <a:cubicBezTo>
                    <a:pt x="364" y="1020"/>
                    <a:pt x="354" y="1031"/>
                    <a:pt x="333" y="1031"/>
                  </a:cubicBezTo>
                  <a:cubicBezTo>
                    <a:pt x="312" y="1031"/>
                    <a:pt x="291" y="1020"/>
                    <a:pt x="281" y="1010"/>
                  </a:cubicBezTo>
                  <a:cubicBezTo>
                    <a:pt x="260" y="989"/>
                    <a:pt x="250" y="968"/>
                    <a:pt x="250" y="947"/>
                  </a:cubicBezTo>
                  <a:close/>
                  <a:moveTo>
                    <a:pt x="208" y="916"/>
                  </a:moveTo>
                  <a:cubicBezTo>
                    <a:pt x="448" y="916"/>
                    <a:pt x="448" y="916"/>
                    <a:pt x="448" y="916"/>
                  </a:cubicBezTo>
                  <a:cubicBezTo>
                    <a:pt x="458" y="833"/>
                    <a:pt x="458" y="833"/>
                    <a:pt x="458" y="833"/>
                  </a:cubicBezTo>
                  <a:cubicBezTo>
                    <a:pt x="198" y="833"/>
                    <a:pt x="198" y="833"/>
                    <a:pt x="198" y="833"/>
                  </a:cubicBezTo>
                  <a:lnTo>
                    <a:pt x="208" y="916"/>
                  </a:lnTo>
                  <a:close/>
                  <a:moveTo>
                    <a:pt x="656" y="333"/>
                  </a:moveTo>
                  <a:cubicBezTo>
                    <a:pt x="656" y="416"/>
                    <a:pt x="625" y="489"/>
                    <a:pt x="573" y="552"/>
                  </a:cubicBezTo>
                  <a:lnTo>
                    <a:pt x="562" y="562"/>
                  </a:lnTo>
                  <a:cubicBezTo>
                    <a:pt x="562" y="562"/>
                    <a:pt x="562" y="572"/>
                    <a:pt x="552" y="572"/>
                  </a:cubicBezTo>
                  <a:cubicBezTo>
                    <a:pt x="541" y="593"/>
                    <a:pt x="541" y="614"/>
                    <a:pt x="531" y="635"/>
                  </a:cubicBezTo>
                  <a:cubicBezTo>
                    <a:pt x="521" y="656"/>
                    <a:pt x="510" y="677"/>
                    <a:pt x="510" y="697"/>
                  </a:cubicBezTo>
                  <a:cubicBezTo>
                    <a:pt x="500" y="697"/>
                    <a:pt x="500" y="697"/>
                    <a:pt x="500" y="708"/>
                  </a:cubicBezTo>
                  <a:lnTo>
                    <a:pt x="500" y="718"/>
                  </a:lnTo>
                  <a:cubicBezTo>
                    <a:pt x="500" y="729"/>
                    <a:pt x="500" y="729"/>
                    <a:pt x="500" y="729"/>
                  </a:cubicBezTo>
                  <a:cubicBezTo>
                    <a:pt x="500" y="791"/>
                    <a:pt x="500" y="791"/>
                    <a:pt x="500" y="791"/>
                  </a:cubicBezTo>
                  <a:cubicBezTo>
                    <a:pt x="166" y="791"/>
                    <a:pt x="166" y="791"/>
                    <a:pt x="166" y="791"/>
                  </a:cubicBezTo>
                  <a:cubicBezTo>
                    <a:pt x="166" y="729"/>
                    <a:pt x="166" y="729"/>
                    <a:pt x="166" y="729"/>
                  </a:cubicBezTo>
                  <a:cubicBezTo>
                    <a:pt x="166" y="718"/>
                    <a:pt x="156" y="718"/>
                    <a:pt x="156" y="708"/>
                  </a:cubicBezTo>
                  <a:lnTo>
                    <a:pt x="156" y="697"/>
                  </a:lnTo>
                  <a:cubicBezTo>
                    <a:pt x="146" y="677"/>
                    <a:pt x="146" y="656"/>
                    <a:pt x="135" y="635"/>
                  </a:cubicBezTo>
                  <a:cubicBezTo>
                    <a:pt x="125" y="614"/>
                    <a:pt x="114" y="593"/>
                    <a:pt x="104" y="572"/>
                  </a:cubicBezTo>
                  <a:cubicBezTo>
                    <a:pt x="93" y="562"/>
                    <a:pt x="93" y="562"/>
                    <a:pt x="93" y="552"/>
                  </a:cubicBezTo>
                  <a:lnTo>
                    <a:pt x="83" y="552"/>
                  </a:lnTo>
                  <a:cubicBezTo>
                    <a:pt x="31" y="489"/>
                    <a:pt x="0" y="416"/>
                    <a:pt x="0" y="333"/>
                  </a:cubicBezTo>
                  <a:cubicBezTo>
                    <a:pt x="0" y="239"/>
                    <a:pt x="31" y="166"/>
                    <a:pt x="104" y="104"/>
                  </a:cubicBezTo>
                  <a:cubicBezTo>
                    <a:pt x="166" y="31"/>
                    <a:pt x="239" y="0"/>
                    <a:pt x="333" y="0"/>
                  </a:cubicBezTo>
                  <a:cubicBezTo>
                    <a:pt x="416" y="0"/>
                    <a:pt x="500" y="31"/>
                    <a:pt x="562" y="104"/>
                  </a:cubicBezTo>
                  <a:cubicBezTo>
                    <a:pt x="625" y="166"/>
                    <a:pt x="656" y="239"/>
                    <a:pt x="656" y="333"/>
                  </a:cubicBezTo>
                  <a:close/>
                  <a:moveTo>
                    <a:pt x="583" y="333"/>
                  </a:moveTo>
                  <a:cubicBezTo>
                    <a:pt x="583" y="260"/>
                    <a:pt x="562" y="198"/>
                    <a:pt x="510" y="156"/>
                  </a:cubicBezTo>
                  <a:cubicBezTo>
                    <a:pt x="458" y="104"/>
                    <a:pt x="396" y="83"/>
                    <a:pt x="333" y="83"/>
                  </a:cubicBezTo>
                  <a:cubicBezTo>
                    <a:pt x="260" y="83"/>
                    <a:pt x="198" y="104"/>
                    <a:pt x="156" y="156"/>
                  </a:cubicBezTo>
                  <a:cubicBezTo>
                    <a:pt x="104" y="198"/>
                    <a:pt x="73" y="260"/>
                    <a:pt x="73" y="333"/>
                  </a:cubicBezTo>
                  <a:cubicBezTo>
                    <a:pt x="73" y="396"/>
                    <a:pt x="93" y="448"/>
                    <a:pt x="146" y="499"/>
                  </a:cubicBezTo>
                  <a:cubicBezTo>
                    <a:pt x="146" y="499"/>
                    <a:pt x="146" y="510"/>
                    <a:pt x="156" y="510"/>
                  </a:cubicBezTo>
                  <a:cubicBezTo>
                    <a:pt x="156" y="520"/>
                    <a:pt x="166" y="531"/>
                    <a:pt x="166" y="541"/>
                  </a:cubicBezTo>
                  <a:cubicBezTo>
                    <a:pt x="177" y="562"/>
                    <a:pt x="187" y="583"/>
                    <a:pt x="198" y="604"/>
                  </a:cubicBezTo>
                  <a:cubicBezTo>
                    <a:pt x="208" y="624"/>
                    <a:pt x="218" y="645"/>
                    <a:pt x="229" y="666"/>
                  </a:cubicBezTo>
                  <a:cubicBezTo>
                    <a:pt x="229" y="697"/>
                    <a:pt x="239" y="708"/>
                    <a:pt x="239" y="718"/>
                  </a:cubicBezTo>
                  <a:cubicBezTo>
                    <a:pt x="427" y="718"/>
                    <a:pt x="427" y="718"/>
                    <a:pt x="427" y="718"/>
                  </a:cubicBezTo>
                  <a:cubicBezTo>
                    <a:pt x="427" y="708"/>
                    <a:pt x="427" y="697"/>
                    <a:pt x="437" y="666"/>
                  </a:cubicBezTo>
                  <a:cubicBezTo>
                    <a:pt x="437" y="645"/>
                    <a:pt x="448" y="624"/>
                    <a:pt x="458" y="604"/>
                  </a:cubicBezTo>
                  <a:cubicBezTo>
                    <a:pt x="468" y="583"/>
                    <a:pt x="479" y="562"/>
                    <a:pt x="489" y="541"/>
                  </a:cubicBezTo>
                  <a:cubicBezTo>
                    <a:pt x="489" y="531"/>
                    <a:pt x="500" y="520"/>
                    <a:pt x="510" y="520"/>
                  </a:cubicBezTo>
                  <a:cubicBezTo>
                    <a:pt x="510" y="510"/>
                    <a:pt x="510" y="499"/>
                    <a:pt x="521" y="499"/>
                  </a:cubicBezTo>
                  <a:cubicBezTo>
                    <a:pt x="562" y="448"/>
                    <a:pt x="583" y="396"/>
                    <a:pt x="583" y="333"/>
                  </a:cubicBezTo>
                  <a:close/>
                  <a:moveTo>
                    <a:pt x="385" y="416"/>
                  </a:moveTo>
                  <a:cubicBezTo>
                    <a:pt x="354" y="354"/>
                    <a:pt x="354" y="354"/>
                    <a:pt x="354" y="354"/>
                  </a:cubicBezTo>
                  <a:cubicBezTo>
                    <a:pt x="333" y="302"/>
                    <a:pt x="333" y="302"/>
                    <a:pt x="333" y="302"/>
                  </a:cubicBezTo>
                  <a:cubicBezTo>
                    <a:pt x="302" y="354"/>
                    <a:pt x="302" y="354"/>
                    <a:pt x="302" y="354"/>
                  </a:cubicBezTo>
                  <a:cubicBezTo>
                    <a:pt x="271" y="416"/>
                    <a:pt x="271" y="416"/>
                    <a:pt x="271" y="416"/>
                  </a:cubicBezTo>
                  <a:cubicBezTo>
                    <a:pt x="239" y="354"/>
                    <a:pt x="239" y="354"/>
                    <a:pt x="239" y="354"/>
                  </a:cubicBezTo>
                  <a:cubicBezTo>
                    <a:pt x="187" y="385"/>
                    <a:pt x="187" y="385"/>
                    <a:pt x="187" y="385"/>
                  </a:cubicBezTo>
                  <a:cubicBezTo>
                    <a:pt x="250" y="499"/>
                    <a:pt x="250" y="499"/>
                    <a:pt x="250" y="499"/>
                  </a:cubicBezTo>
                  <a:cubicBezTo>
                    <a:pt x="271" y="552"/>
                    <a:pt x="271" y="552"/>
                    <a:pt x="271" y="552"/>
                  </a:cubicBezTo>
                  <a:cubicBezTo>
                    <a:pt x="302" y="499"/>
                    <a:pt x="302" y="499"/>
                    <a:pt x="302" y="499"/>
                  </a:cubicBezTo>
                  <a:cubicBezTo>
                    <a:pt x="333" y="437"/>
                    <a:pt x="333" y="437"/>
                    <a:pt x="333" y="437"/>
                  </a:cubicBezTo>
                  <a:cubicBezTo>
                    <a:pt x="364" y="499"/>
                    <a:pt x="364" y="499"/>
                    <a:pt x="364" y="499"/>
                  </a:cubicBezTo>
                  <a:cubicBezTo>
                    <a:pt x="385" y="552"/>
                    <a:pt x="385" y="552"/>
                    <a:pt x="385" y="552"/>
                  </a:cubicBezTo>
                  <a:cubicBezTo>
                    <a:pt x="416" y="499"/>
                    <a:pt x="416" y="499"/>
                    <a:pt x="416" y="499"/>
                  </a:cubicBezTo>
                  <a:cubicBezTo>
                    <a:pt x="479" y="385"/>
                    <a:pt x="479" y="385"/>
                    <a:pt x="479" y="385"/>
                  </a:cubicBezTo>
                  <a:cubicBezTo>
                    <a:pt x="427" y="354"/>
                    <a:pt x="427" y="354"/>
                    <a:pt x="427" y="354"/>
                  </a:cubicBezTo>
                  <a:lnTo>
                    <a:pt x="385" y="416"/>
                  </a:lnTo>
                  <a:close/>
                  <a:moveTo>
                    <a:pt x="385" y="416"/>
                  </a:moveTo>
                  <a:lnTo>
                    <a:pt x="385" y="4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09" name="Group 136">
            <a:extLst>
              <a:ext uri="{FF2B5EF4-FFF2-40B4-BE49-F238E27FC236}">
                <a16:creationId xmlns:a16="http://schemas.microsoft.com/office/drawing/2014/main" id="{0AE536EE-A939-43CA-8FF9-955C533D5F52}"/>
              </a:ext>
            </a:extLst>
          </p:cNvPr>
          <p:cNvGrpSpPr/>
          <p:nvPr/>
        </p:nvGrpSpPr>
        <p:grpSpPr>
          <a:xfrm>
            <a:off x="3841075" y="4413412"/>
            <a:ext cx="697923" cy="697923"/>
            <a:chOff x="3516747" y="4935261"/>
            <a:chExt cx="697923" cy="697923"/>
          </a:xfrm>
        </p:grpSpPr>
        <p:sp>
          <p:nvSpPr>
            <p:cNvPr id="310" name="Oval 137">
              <a:extLst>
                <a:ext uri="{FF2B5EF4-FFF2-40B4-BE49-F238E27FC236}">
                  <a16:creationId xmlns:a16="http://schemas.microsoft.com/office/drawing/2014/main" id="{D7FEA3A7-9502-4E07-9AFA-5DF90A876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6747" y="4935261"/>
              <a:ext cx="697923" cy="6979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11" name="Freeform: Shape 138">
              <a:extLst>
                <a:ext uri="{FF2B5EF4-FFF2-40B4-BE49-F238E27FC236}">
                  <a16:creationId xmlns:a16="http://schemas.microsoft.com/office/drawing/2014/main" id="{6401EBA9-797C-464A-97C1-8A0587DC9AA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91070" y="5109538"/>
              <a:ext cx="349277" cy="349368"/>
            </a:xfrm>
            <a:custGeom>
              <a:avLst/>
              <a:gdLst>
                <a:gd name="T0" fmla="*/ 3437 w 6844"/>
                <a:gd name="T1" fmla="*/ 1719 h 6844"/>
                <a:gd name="T2" fmla="*/ 3437 w 6844"/>
                <a:gd name="T3" fmla="*/ 2875 h 6844"/>
                <a:gd name="T4" fmla="*/ 3437 w 6844"/>
                <a:gd name="T5" fmla="*/ 1719 h 6844"/>
                <a:gd name="T6" fmla="*/ 6843 w 6844"/>
                <a:gd name="T7" fmla="*/ 188 h 6844"/>
                <a:gd name="T8" fmla="*/ 5437 w 6844"/>
                <a:gd name="T9" fmla="*/ 2375 h 6844"/>
                <a:gd name="T10" fmla="*/ 5124 w 6844"/>
                <a:gd name="T11" fmla="*/ 1250 h 6844"/>
                <a:gd name="T12" fmla="*/ 5093 w 6844"/>
                <a:gd name="T13" fmla="*/ 2719 h 6844"/>
                <a:gd name="T14" fmla="*/ 4437 w 6844"/>
                <a:gd name="T15" fmla="*/ 3749 h 6844"/>
                <a:gd name="T16" fmla="*/ 5218 w 6844"/>
                <a:gd name="T17" fmla="*/ 4562 h 6844"/>
                <a:gd name="T18" fmla="*/ 5218 w 6844"/>
                <a:gd name="T19" fmla="*/ 4593 h 6844"/>
                <a:gd name="T20" fmla="*/ 5124 w 6844"/>
                <a:gd name="T21" fmla="*/ 6624 h 6844"/>
                <a:gd name="T22" fmla="*/ 4812 w 6844"/>
                <a:gd name="T23" fmla="*/ 6843 h 6844"/>
                <a:gd name="T24" fmla="*/ 4812 w 6844"/>
                <a:gd name="T25" fmla="*/ 5093 h 6844"/>
                <a:gd name="T26" fmla="*/ 2594 w 6844"/>
                <a:gd name="T27" fmla="*/ 5812 h 6844"/>
                <a:gd name="T28" fmla="*/ 2438 w 6844"/>
                <a:gd name="T29" fmla="*/ 5968 h 6844"/>
                <a:gd name="T30" fmla="*/ 875 w 6844"/>
                <a:gd name="T31" fmla="*/ 6843 h 6844"/>
                <a:gd name="T32" fmla="*/ 719 w 6844"/>
                <a:gd name="T33" fmla="*/ 6312 h 6844"/>
                <a:gd name="T34" fmla="*/ 2844 w 6844"/>
                <a:gd name="T35" fmla="*/ 4562 h 6844"/>
                <a:gd name="T36" fmla="*/ 1782 w 6844"/>
                <a:gd name="T37" fmla="*/ 2750 h 6844"/>
                <a:gd name="T38" fmla="*/ 1719 w 6844"/>
                <a:gd name="T39" fmla="*/ 2594 h 6844"/>
                <a:gd name="T40" fmla="*/ 1250 w 6844"/>
                <a:gd name="T41" fmla="*/ 1313 h 6844"/>
                <a:gd name="T42" fmla="*/ 407 w 6844"/>
                <a:gd name="T43" fmla="*/ 2563 h 6844"/>
                <a:gd name="T44" fmla="*/ 1032 w 6844"/>
                <a:gd name="T45" fmla="*/ 32 h 6844"/>
                <a:gd name="T46" fmla="*/ 1813 w 6844"/>
                <a:gd name="T47" fmla="*/ 938 h 6844"/>
                <a:gd name="T48" fmla="*/ 2157 w 6844"/>
                <a:gd name="T49" fmla="*/ 907 h 6844"/>
                <a:gd name="T50" fmla="*/ 4718 w 6844"/>
                <a:gd name="T51" fmla="*/ 907 h 6844"/>
                <a:gd name="T52" fmla="*/ 5031 w 6844"/>
                <a:gd name="T53" fmla="*/ 938 h 6844"/>
                <a:gd name="T54" fmla="*/ 5812 w 6844"/>
                <a:gd name="T55" fmla="*/ 0 h 6844"/>
                <a:gd name="T56" fmla="*/ 4562 w 6844"/>
                <a:gd name="T57" fmla="*/ 1188 h 6844"/>
                <a:gd name="T58" fmla="*/ 3437 w 6844"/>
                <a:gd name="T59" fmla="*/ 1157 h 6844"/>
                <a:gd name="T60" fmla="*/ 2282 w 6844"/>
                <a:gd name="T61" fmla="*/ 2469 h 6844"/>
                <a:gd name="T62" fmla="*/ 3718 w 6844"/>
                <a:gd name="T63" fmla="*/ 3157 h 6844"/>
                <a:gd name="T64" fmla="*/ 4562 w 6844"/>
                <a:gd name="T65" fmla="*/ 1188 h 6844"/>
                <a:gd name="T66" fmla="*/ 4562 w 6844"/>
                <a:gd name="T67" fmla="*/ 1188 h 6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44" h="6844">
                  <a:moveTo>
                    <a:pt x="3437" y="1719"/>
                  </a:moveTo>
                  <a:lnTo>
                    <a:pt x="3437" y="1719"/>
                  </a:lnTo>
                  <a:cubicBezTo>
                    <a:pt x="3749" y="1719"/>
                    <a:pt x="3999" y="2000"/>
                    <a:pt x="3999" y="2313"/>
                  </a:cubicBezTo>
                  <a:cubicBezTo>
                    <a:pt x="3999" y="2625"/>
                    <a:pt x="3749" y="2875"/>
                    <a:pt x="3437" y="2875"/>
                  </a:cubicBezTo>
                  <a:cubicBezTo>
                    <a:pt x="3125" y="2875"/>
                    <a:pt x="2844" y="2625"/>
                    <a:pt x="2844" y="2313"/>
                  </a:cubicBezTo>
                  <a:cubicBezTo>
                    <a:pt x="2844" y="2000"/>
                    <a:pt x="3125" y="1719"/>
                    <a:pt x="3437" y="1719"/>
                  </a:cubicBezTo>
                  <a:close/>
                  <a:moveTo>
                    <a:pt x="6843" y="188"/>
                  </a:moveTo>
                  <a:lnTo>
                    <a:pt x="6843" y="188"/>
                  </a:lnTo>
                  <a:cubicBezTo>
                    <a:pt x="6437" y="2532"/>
                    <a:pt x="6437" y="2532"/>
                    <a:pt x="6437" y="2532"/>
                  </a:cubicBezTo>
                  <a:cubicBezTo>
                    <a:pt x="5437" y="2375"/>
                    <a:pt x="5437" y="2375"/>
                    <a:pt x="5437" y="2375"/>
                  </a:cubicBezTo>
                  <a:cubicBezTo>
                    <a:pt x="5593" y="1282"/>
                    <a:pt x="5593" y="1282"/>
                    <a:pt x="5593" y="1282"/>
                  </a:cubicBezTo>
                  <a:cubicBezTo>
                    <a:pt x="5468" y="1282"/>
                    <a:pt x="5312" y="1250"/>
                    <a:pt x="5124" y="1250"/>
                  </a:cubicBezTo>
                  <a:cubicBezTo>
                    <a:pt x="5124" y="2594"/>
                    <a:pt x="5124" y="2594"/>
                    <a:pt x="5124" y="2594"/>
                  </a:cubicBezTo>
                  <a:cubicBezTo>
                    <a:pt x="5124" y="2625"/>
                    <a:pt x="5124" y="2688"/>
                    <a:pt x="5093" y="2719"/>
                  </a:cubicBezTo>
                  <a:lnTo>
                    <a:pt x="5093" y="2750"/>
                  </a:lnTo>
                  <a:cubicBezTo>
                    <a:pt x="4437" y="3749"/>
                    <a:pt x="4437" y="3749"/>
                    <a:pt x="4437" y="3749"/>
                  </a:cubicBezTo>
                  <a:cubicBezTo>
                    <a:pt x="4249" y="4281"/>
                    <a:pt x="4249" y="4281"/>
                    <a:pt x="4249" y="4281"/>
                  </a:cubicBezTo>
                  <a:cubicBezTo>
                    <a:pt x="5218" y="4562"/>
                    <a:pt x="5218" y="4562"/>
                    <a:pt x="5218" y="4562"/>
                  </a:cubicBezTo>
                  <a:cubicBezTo>
                    <a:pt x="5218" y="4562"/>
                    <a:pt x="5218" y="4562"/>
                    <a:pt x="5187" y="4593"/>
                  </a:cubicBezTo>
                  <a:cubicBezTo>
                    <a:pt x="5218" y="4593"/>
                    <a:pt x="5218" y="4593"/>
                    <a:pt x="5218" y="4593"/>
                  </a:cubicBezTo>
                  <a:cubicBezTo>
                    <a:pt x="5343" y="4624"/>
                    <a:pt x="5437" y="4749"/>
                    <a:pt x="5406" y="4906"/>
                  </a:cubicBezTo>
                  <a:cubicBezTo>
                    <a:pt x="5124" y="6624"/>
                    <a:pt x="5124" y="6624"/>
                    <a:pt x="5124" y="6624"/>
                  </a:cubicBezTo>
                  <a:cubicBezTo>
                    <a:pt x="5093" y="6749"/>
                    <a:pt x="4999" y="6843"/>
                    <a:pt x="4843" y="6843"/>
                  </a:cubicBezTo>
                  <a:lnTo>
                    <a:pt x="4812" y="6843"/>
                  </a:lnTo>
                  <a:cubicBezTo>
                    <a:pt x="4656" y="6812"/>
                    <a:pt x="4531" y="6687"/>
                    <a:pt x="4562" y="6531"/>
                  </a:cubicBezTo>
                  <a:cubicBezTo>
                    <a:pt x="4812" y="5093"/>
                    <a:pt x="4812" y="5093"/>
                    <a:pt x="4812" y="5093"/>
                  </a:cubicBezTo>
                  <a:cubicBezTo>
                    <a:pt x="3531" y="5124"/>
                    <a:pt x="3531" y="5124"/>
                    <a:pt x="3531" y="5124"/>
                  </a:cubicBezTo>
                  <a:cubicBezTo>
                    <a:pt x="2594" y="5812"/>
                    <a:pt x="2594" y="5812"/>
                    <a:pt x="2594" y="5812"/>
                  </a:cubicBezTo>
                  <a:cubicBezTo>
                    <a:pt x="2500" y="5906"/>
                    <a:pt x="2500" y="5906"/>
                    <a:pt x="2500" y="5906"/>
                  </a:cubicBezTo>
                  <a:cubicBezTo>
                    <a:pt x="2469" y="5937"/>
                    <a:pt x="2469" y="5937"/>
                    <a:pt x="2438" y="5968"/>
                  </a:cubicBezTo>
                  <a:cubicBezTo>
                    <a:pt x="1000" y="6812"/>
                    <a:pt x="1000" y="6812"/>
                    <a:pt x="1000" y="6812"/>
                  </a:cubicBezTo>
                  <a:cubicBezTo>
                    <a:pt x="969" y="6843"/>
                    <a:pt x="907" y="6843"/>
                    <a:pt x="875" y="6843"/>
                  </a:cubicBezTo>
                  <a:cubicBezTo>
                    <a:pt x="782" y="6843"/>
                    <a:pt x="688" y="6812"/>
                    <a:pt x="625" y="6718"/>
                  </a:cubicBezTo>
                  <a:cubicBezTo>
                    <a:pt x="532" y="6562"/>
                    <a:pt x="594" y="6406"/>
                    <a:pt x="719" y="6312"/>
                  </a:cubicBezTo>
                  <a:cubicBezTo>
                    <a:pt x="1969" y="5562"/>
                    <a:pt x="1969" y="5562"/>
                    <a:pt x="1969" y="5562"/>
                  </a:cubicBezTo>
                  <a:cubicBezTo>
                    <a:pt x="2844" y="4562"/>
                    <a:pt x="2844" y="4562"/>
                    <a:pt x="2844" y="4562"/>
                  </a:cubicBezTo>
                  <a:cubicBezTo>
                    <a:pt x="2563" y="3718"/>
                    <a:pt x="2563" y="3718"/>
                    <a:pt x="2563" y="3718"/>
                  </a:cubicBezTo>
                  <a:cubicBezTo>
                    <a:pt x="1782" y="2750"/>
                    <a:pt x="1782" y="2750"/>
                    <a:pt x="1782" y="2750"/>
                  </a:cubicBezTo>
                  <a:lnTo>
                    <a:pt x="1782" y="2750"/>
                  </a:lnTo>
                  <a:cubicBezTo>
                    <a:pt x="1750" y="2688"/>
                    <a:pt x="1719" y="2657"/>
                    <a:pt x="1719" y="2594"/>
                  </a:cubicBezTo>
                  <a:cubicBezTo>
                    <a:pt x="1719" y="1250"/>
                    <a:pt x="1719" y="1250"/>
                    <a:pt x="1719" y="1250"/>
                  </a:cubicBezTo>
                  <a:cubicBezTo>
                    <a:pt x="1532" y="1250"/>
                    <a:pt x="1375" y="1282"/>
                    <a:pt x="1250" y="1313"/>
                  </a:cubicBezTo>
                  <a:cubicBezTo>
                    <a:pt x="1407" y="2375"/>
                    <a:pt x="1407" y="2375"/>
                    <a:pt x="1407" y="2375"/>
                  </a:cubicBezTo>
                  <a:cubicBezTo>
                    <a:pt x="407" y="2563"/>
                    <a:pt x="407" y="2563"/>
                    <a:pt x="407" y="2563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1032" y="32"/>
                    <a:pt x="1032" y="32"/>
                    <a:pt x="1032" y="32"/>
                  </a:cubicBezTo>
                  <a:cubicBezTo>
                    <a:pt x="1188" y="1032"/>
                    <a:pt x="1188" y="1032"/>
                    <a:pt x="1188" y="1032"/>
                  </a:cubicBezTo>
                  <a:cubicBezTo>
                    <a:pt x="1375" y="1000"/>
                    <a:pt x="1594" y="969"/>
                    <a:pt x="1813" y="938"/>
                  </a:cubicBezTo>
                  <a:cubicBezTo>
                    <a:pt x="1875" y="907"/>
                    <a:pt x="1938" y="875"/>
                    <a:pt x="2000" y="875"/>
                  </a:cubicBezTo>
                  <a:cubicBezTo>
                    <a:pt x="2063" y="875"/>
                    <a:pt x="2094" y="907"/>
                    <a:pt x="2157" y="907"/>
                  </a:cubicBezTo>
                  <a:cubicBezTo>
                    <a:pt x="2532" y="907"/>
                    <a:pt x="2938" y="875"/>
                    <a:pt x="3437" y="875"/>
                  </a:cubicBezTo>
                  <a:cubicBezTo>
                    <a:pt x="3906" y="875"/>
                    <a:pt x="4343" y="907"/>
                    <a:pt x="4718" y="907"/>
                  </a:cubicBezTo>
                  <a:cubicBezTo>
                    <a:pt x="4749" y="907"/>
                    <a:pt x="4781" y="875"/>
                    <a:pt x="4843" y="875"/>
                  </a:cubicBezTo>
                  <a:cubicBezTo>
                    <a:pt x="4906" y="875"/>
                    <a:pt x="4968" y="907"/>
                    <a:pt x="5031" y="938"/>
                  </a:cubicBezTo>
                  <a:cubicBezTo>
                    <a:pt x="5281" y="969"/>
                    <a:pt x="5468" y="1000"/>
                    <a:pt x="5656" y="1000"/>
                  </a:cubicBezTo>
                  <a:cubicBezTo>
                    <a:pt x="5812" y="0"/>
                    <a:pt x="5812" y="0"/>
                    <a:pt x="5812" y="0"/>
                  </a:cubicBezTo>
                  <a:lnTo>
                    <a:pt x="6843" y="188"/>
                  </a:lnTo>
                  <a:close/>
                  <a:moveTo>
                    <a:pt x="4562" y="1188"/>
                  </a:moveTo>
                  <a:lnTo>
                    <a:pt x="4562" y="1188"/>
                  </a:lnTo>
                  <a:cubicBezTo>
                    <a:pt x="4218" y="1188"/>
                    <a:pt x="3843" y="1157"/>
                    <a:pt x="3437" y="1157"/>
                  </a:cubicBezTo>
                  <a:cubicBezTo>
                    <a:pt x="3000" y="1157"/>
                    <a:pt x="2625" y="1188"/>
                    <a:pt x="2282" y="1188"/>
                  </a:cubicBezTo>
                  <a:cubicBezTo>
                    <a:pt x="2282" y="2469"/>
                    <a:pt x="2282" y="2469"/>
                    <a:pt x="2282" y="2469"/>
                  </a:cubicBezTo>
                  <a:cubicBezTo>
                    <a:pt x="3157" y="3157"/>
                    <a:pt x="3157" y="3157"/>
                    <a:pt x="3157" y="3157"/>
                  </a:cubicBezTo>
                  <a:cubicBezTo>
                    <a:pt x="3718" y="3157"/>
                    <a:pt x="3718" y="3157"/>
                    <a:pt x="3718" y="3157"/>
                  </a:cubicBezTo>
                  <a:cubicBezTo>
                    <a:pt x="4562" y="2469"/>
                    <a:pt x="4562" y="2469"/>
                    <a:pt x="4562" y="2469"/>
                  </a:cubicBezTo>
                  <a:lnTo>
                    <a:pt x="4562" y="1188"/>
                  </a:lnTo>
                  <a:close/>
                  <a:moveTo>
                    <a:pt x="4562" y="1188"/>
                  </a:moveTo>
                  <a:lnTo>
                    <a:pt x="4562" y="11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12" name="Group 139">
            <a:extLst>
              <a:ext uri="{FF2B5EF4-FFF2-40B4-BE49-F238E27FC236}">
                <a16:creationId xmlns:a16="http://schemas.microsoft.com/office/drawing/2014/main" id="{19120CE9-25BA-458A-85C4-8B2B02AD39D2}"/>
              </a:ext>
            </a:extLst>
          </p:cNvPr>
          <p:cNvGrpSpPr/>
          <p:nvPr/>
        </p:nvGrpSpPr>
        <p:grpSpPr>
          <a:xfrm>
            <a:off x="8302473" y="4413412"/>
            <a:ext cx="697923" cy="697923"/>
            <a:chOff x="7978145" y="4935261"/>
            <a:chExt cx="697923" cy="697923"/>
          </a:xfrm>
        </p:grpSpPr>
        <p:sp>
          <p:nvSpPr>
            <p:cNvPr id="313" name="Oval 140">
              <a:extLst>
                <a:ext uri="{FF2B5EF4-FFF2-40B4-BE49-F238E27FC236}">
                  <a16:creationId xmlns:a16="http://schemas.microsoft.com/office/drawing/2014/main" id="{C15B6173-FEEC-4F60-8A88-F7F8A357A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8145" y="4935261"/>
              <a:ext cx="697923" cy="69792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14" name="Freeform: Shape 141">
              <a:extLst>
                <a:ext uri="{FF2B5EF4-FFF2-40B4-BE49-F238E27FC236}">
                  <a16:creationId xmlns:a16="http://schemas.microsoft.com/office/drawing/2014/main" id="{9F44D908-7985-4499-B257-4272750FE8B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166847" y="5076468"/>
              <a:ext cx="320519" cy="415509"/>
            </a:xfrm>
            <a:custGeom>
              <a:avLst/>
              <a:gdLst>
                <a:gd name="T0" fmla="*/ 719 w 1222"/>
                <a:gd name="T1" fmla="*/ 1338 h 1581"/>
                <a:gd name="T2" fmla="*/ 686 w 1222"/>
                <a:gd name="T3" fmla="*/ 1221 h 1581"/>
                <a:gd name="T4" fmla="*/ 686 w 1222"/>
                <a:gd name="T5" fmla="*/ 359 h 1581"/>
                <a:gd name="T6" fmla="*/ 719 w 1222"/>
                <a:gd name="T7" fmla="*/ 243 h 1581"/>
                <a:gd name="T8" fmla="*/ 17 w 1222"/>
                <a:gd name="T9" fmla="*/ 460 h 1581"/>
                <a:gd name="T10" fmla="*/ 0 w 1222"/>
                <a:gd name="T11" fmla="*/ 794 h 1581"/>
                <a:gd name="T12" fmla="*/ 17 w 1222"/>
                <a:gd name="T13" fmla="*/ 1120 h 1581"/>
                <a:gd name="T14" fmla="*/ 502 w 1222"/>
                <a:gd name="T15" fmla="*/ 1530 h 1581"/>
                <a:gd name="T16" fmla="*/ 493 w 1222"/>
                <a:gd name="T17" fmla="*/ 1112 h 1581"/>
                <a:gd name="T18" fmla="*/ 284 w 1222"/>
                <a:gd name="T19" fmla="*/ 1120 h 1581"/>
                <a:gd name="T20" fmla="*/ 284 w 1222"/>
                <a:gd name="T21" fmla="*/ 794 h 1581"/>
                <a:gd name="T22" fmla="*/ 284 w 1222"/>
                <a:gd name="T23" fmla="*/ 460 h 1581"/>
                <a:gd name="T24" fmla="*/ 493 w 1222"/>
                <a:gd name="T25" fmla="*/ 468 h 1581"/>
                <a:gd name="T26" fmla="*/ 502 w 1222"/>
                <a:gd name="T27" fmla="*/ 58 h 1581"/>
                <a:gd name="T28" fmla="*/ 17 w 1222"/>
                <a:gd name="T29" fmla="*/ 460 h 1581"/>
                <a:gd name="T30" fmla="*/ 602 w 1222"/>
                <a:gd name="T31" fmla="*/ 911 h 1581"/>
                <a:gd name="T32" fmla="*/ 493 w 1222"/>
                <a:gd name="T33" fmla="*/ 861 h 1581"/>
                <a:gd name="T34" fmla="*/ 543 w 1222"/>
                <a:gd name="T35" fmla="*/ 828 h 1581"/>
                <a:gd name="T36" fmla="*/ 610 w 1222"/>
                <a:gd name="T37" fmla="*/ 778 h 1581"/>
                <a:gd name="T38" fmla="*/ 627 w 1222"/>
                <a:gd name="T39" fmla="*/ 660 h 1581"/>
                <a:gd name="T40" fmla="*/ 476 w 1222"/>
                <a:gd name="T41" fmla="*/ 677 h 1581"/>
                <a:gd name="T42" fmla="*/ 510 w 1222"/>
                <a:gd name="T43" fmla="*/ 736 h 1581"/>
                <a:gd name="T44" fmla="*/ 560 w 1222"/>
                <a:gd name="T45" fmla="*/ 677 h 1581"/>
                <a:gd name="T46" fmla="*/ 585 w 1222"/>
                <a:gd name="T47" fmla="*/ 719 h 1581"/>
                <a:gd name="T48" fmla="*/ 502 w 1222"/>
                <a:gd name="T49" fmla="*/ 803 h 1581"/>
                <a:gd name="T50" fmla="*/ 410 w 1222"/>
                <a:gd name="T51" fmla="*/ 911 h 1581"/>
                <a:gd name="T52" fmla="*/ 819 w 1222"/>
                <a:gd name="T53" fmla="*/ 811 h 1581"/>
                <a:gd name="T54" fmla="*/ 794 w 1222"/>
                <a:gd name="T55" fmla="*/ 635 h 1581"/>
                <a:gd name="T56" fmla="*/ 644 w 1222"/>
                <a:gd name="T57" fmla="*/ 853 h 1581"/>
                <a:gd name="T58" fmla="*/ 744 w 1222"/>
                <a:gd name="T59" fmla="*/ 911 h 1581"/>
                <a:gd name="T60" fmla="*/ 803 w 1222"/>
                <a:gd name="T61" fmla="*/ 853 h 1581"/>
                <a:gd name="T62" fmla="*/ 844 w 1222"/>
                <a:gd name="T63" fmla="*/ 811 h 1581"/>
                <a:gd name="T64" fmla="*/ 786 w 1222"/>
                <a:gd name="T65" fmla="*/ 686 h 1581"/>
                <a:gd name="T66" fmla="*/ 694 w 1222"/>
                <a:gd name="T67" fmla="*/ 811 h 1581"/>
                <a:gd name="T68" fmla="*/ 694 w 1222"/>
                <a:gd name="T69" fmla="*/ 811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22" h="1581">
                  <a:moveTo>
                    <a:pt x="1221" y="794"/>
                  </a:moveTo>
                  <a:cubicBezTo>
                    <a:pt x="1221" y="1079"/>
                    <a:pt x="995" y="1313"/>
                    <a:pt x="719" y="1338"/>
                  </a:cubicBezTo>
                  <a:cubicBezTo>
                    <a:pt x="719" y="1329"/>
                    <a:pt x="711" y="1313"/>
                    <a:pt x="711" y="1296"/>
                  </a:cubicBezTo>
                  <a:cubicBezTo>
                    <a:pt x="711" y="1296"/>
                    <a:pt x="702" y="1262"/>
                    <a:pt x="686" y="1221"/>
                  </a:cubicBezTo>
                  <a:cubicBezTo>
                    <a:pt x="911" y="1212"/>
                    <a:pt x="1095" y="1028"/>
                    <a:pt x="1095" y="794"/>
                  </a:cubicBezTo>
                  <a:cubicBezTo>
                    <a:pt x="1095" y="560"/>
                    <a:pt x="911" y="368"/>
                    <a:pt x="686" y="359"/>
                  </a:cubicBezTo>
                  <a:cubicBezTo>
                    <a:pt x="702" y="326"/>
                    <a:pt x="711" y="293"/>
                    <a:pt x="711" y="284"/>
                  </a:cubicBezTo>
                  <a:cubicBezTo>
                    <a:pt x="711" y="276"/>
                    <a:pt x="719" y="259"/>
                    <a:pt x="719" y="243"/>
                  </a:cubicBezTo>
                  <a:cubicBezTo>
                    <a:pt x="995" y="267"/>
                    <a:pt x="1221" y="510"/>
                    <a:pt x="1221" y="794"/>
                  </a:cubicBezTo>
                  <a:close/>
                  <a:moveTo>
                    <a:pt x="17" y="460"/>
                  </a:moveTo>
                  <a:cubicBezTo>
                    <a:pt x="8" y="568"/>
                    <a:pt x="0" y="677"/>
                    <a:pt x="0" y="786"/>
                  </a:cubicBezTo>
                  <a:lnTo>
                    <a:pt x="0" y="794"/>
                  </a:lnTo>
                  <a:lnTo>
                    <a:pt x="0" y="803"/>
                  </a:lnTo>
                  <a:cubicBezTo>
                    <a:pt x="0" y="911"/>
                    <a:pt x="8" y="1012"/>
                    <a:pt x="17" y="1120"/>
                  </a:cubicBezTo>
                  <a:cubicBezTo>
                    <a:pt x="42" y="1396"/>
                    <a:pt x="259" y="1580"/>
                    <a:pt x="468" y="1538"/>
                  </a:cubicBezTo>
                  <a:cubicBezTo>
                    <a:pt x="485" y="1530"/>
                    <a:pt x="493" y="1530"/>
                    <a:pt x="502" y="1530"/>
                  </a:cubicBezTo>
                  <a:cubicBezTo>
                    <a:pt x="552" y="1505"/>
                    <a:pt x="594" y="1471"/>
                    <a:pt x="644" y="1438"/>
                  </a:cubicBezTo>
                  <a:cubicBezTo>
                    <a:pt x="702" y="1396"/>
                    <a:pt x="569" y="1070"/>
                    <a:pt x="493" y="1112"/>
                  </a:cubicBezTo>
                  <a:cubicBezTo>
                    <a:pt x="460" y="1129"/>
                    <a:pt x="376" y="1196"/>
                    <a:pt x="343" y="1196"/>
                  </a:cubicBezTo>
                  <a:cubicBezTo>
                    <a:pt x="309" y="1204"/>
                    <a:pt x="293" y="1162"/>
                    <a:pt x="284" y="1120"/>
                  </a:cubicBezTo>
                  <a:cubicBezTo>
                    <a:pt x="276" y="1028"/>
                    <a:pt x="284" y="903"/>
                    <a:pt x="284" y="803"/>
                  </a:cubicBezTo>
                  <a:cubicBezTo>
                    <a:pt x="284" y="794"/>
                    <a:pt x="284" y="794"/>
                    <a:pt x="284" y="794"/>
                  </a:cubicBezTo>
                  <a:cubicBezTo>
                    <a:pt x="284" y="786"/>
                    <a:pt x="284" y="786"/>
                    <a:pt x="284" y="786"/>
                  </a:cubicBezTo>
                  <a:cubicBezTo>
                    <a:pt x="284" y="677"/>
                    <a:pt x="276" y="560"/>
                    <a:pt x="284" y="460"/>
                  </a:cubicBezTo>
                  <a:cubicBezTo>
                    <a:pt x="293" y="426"/>
                    <a:pt x="309" y="385"/>
                    <a:pt x="343" y="385"/>
                  </a:cubicBezTo>
                  <a:cubicBezTo>
                    <a:pt x="376" y="393"/>
                    <a:pt x="460" y="452"/>
                    <a:pt x="493" y="468"/>
                  </a:cubicBezTo>
                  <a:cubicBezTo>
                    <a:pt x="569" y="510"/>
                    <a:pt x="702" y="184"/>
                    <a:pt x="644" y="142"/>
                  </a:cubicBezTo>
                  <a:cubicBezTo>
                    <a:pt x="594" y="117"/>
                    <a:pt x="552" y="75"/>
                    <a:pt x="502" y="58"/>
                  </a:cubicBezTo>
                  <a:cubicBezTo>
                    <a:pt x="493" y="50"/>
                    <a:pt x="485" y="50"/>
                    <a:pt x="468" y="50"/>
                  </a:cubicBezTo>
                  <a:cubicBezTo>
                    <a:pt x="259" y="0"/>
                    <a:pt x="42" y="184"/>
                    <a:pt x="17" y="460"/>
                  </a:cubicBezTo>
                  <a:close/>
                  <a:moveTo>
                    <a:pt x="410" y="911"/>
                  </a:moveTo>
                  <a:cubicBezTo>
                    <a:pt x="602" y="911"/>
                    <a:pt x="602" y="911"/>
                    <a:pt x="602" y="911"/>
                  </a:cubicBezTo>
                  <a:cubicBezTo>
                    <a:pt x="610" y="861"/>
                    <a:pt x="610" y="861"/>
                    <a:pt x="610" y="861"/>
                  </a:cubicBezTo>
                  <a:cubicBezTo>
                    <a:pt x="493" y="861"/>
                    <a:pt x="493" y="861"/>
                    <a:pt x="493" y="861"/>
                  </a:cubicBezTo>
                  <a:cubicBezTo>
                    <a:pt x="493" y="861"/>
                    <a:pt x="502" y="853"/>
                    <a:pt x="510" y="853"/>
                  </a:cubicBezTo>
                  <a:cubicBezTo>
                    <a:pt x="510" y="845"/>
                    <a:pt x="527" y="836"/>
                    <a:pt x="543" y="828"/>
                  </a:cubicBezTo>
                  <a:cubicBezTo>
                    <a:pt x="569" y="811"/>
                    <a:pt x="569" y="811"/>
                    <a:pt x="569" y="811"/>
                  </a:cubicBezTo>
                  <a:cubicBezTo>
                    <a:pt x="585" y="803"/>
                    <a:pt x="602" y="786"/>
                    <a:pt x="610" y="778"/>
                  </a:cubicBezTo>
                  <a:cubicBezTo>
                    <a:pt x="627" y="761"/>
                    <a:pt x="635" y="744"/>
                    <a:pt x="644" y="719"/>
                  </a:cubicBezTo>
                  <a:cubicBezTo>
                    <a:pt x="652" y="694"/>
                    <a:pt x="644" y="677"/>
                    <a:pt x="627" y="660"/>
                  </a:cubicBezTo>
                  <a:cubicBezTo>
                    <a:pt x="619" y="644"/>
                    <a:pt x="594" y="635"/>
                    <a:pt x="569" y="635"/>
                  </a:cubicBezTo>
                  <a:cubicBezTo>
                    <a:pt x="527" y="635"/>
                    <a:pt x="502" y="644"/>
                    <a:pt x="476" y="677"/>
                  </a:cubicBezTo>
                  <a:cubicBezTo>
                    <a:pt x="468" y="686"/>
                    <a:pt x="460" y="711"/>
                    <a:pt x="452" y="736"/>
                  </a:cubicBezTo>
                  <a:cubicBezTo>
                    <a:pt x="510" y="736"/>
                    <a:pt x="510" y="736"/>
                    <a:pt x="510" y="736"/>
                  </a:cubicBezTo>
                  <a:cubicBezTo>
                    <a:pt x="510" y="719"/>
                    <a:pt x="518" y="702"/>
                    <a:pt x="518" y="694"/>
                  </a:cubicBezTo>
                  <a:cubicBezTo>
                    <a:pt x="527" y="686"/>
                    <a:pt x="543" y="677"/>
                    <a:pt x="560" y="677"/>
                  </a:cubicBezTo>
                  <a:cubicBezTo>
                    <a:pt x="569" y="677"/>
                    <a:pt x="577" y="686"/>
                    <a:pt x="585" y="694"/>
                  </a:cubicBezTo>
                  <a:cubicBezTo>
                    <a:pt x="585" y="702"/>
                    <a:pt x="594" y="711"/>
                    <a:pt x="585" y="719"/>
                  </a:cubicBezTo>
                  <a:cubicBezTo>
                    <a:pt x="585" y="736"/>
                    <a:pt x="577" y="744"/>
                    <a:pt x="560" y="761"/>
                  </a:cubicBezTo>
                  <a:cubicBezTo>
                    <a:pt x="552" y="769"/>
                    <a:pt x="535" y="778"/>
                    <a:pt x="502" y="803"/>
                  </a:cubicBezTo>
                  <a:cubicBezTo>
                    <a:pt x="468" y="819"/>
                    <a:pt x="452" y="836"/>
                    <a:pt x="435" y="861"/>
                  </a:cubicBezTo>
                  <a:cubicBezTo>
                    <a:pt x="426" y="878"/>
                    <a:pt x="418" y="895"/>
                    <a:pt x="410" y="911"/>
                  </a:cubicBezTo>
                  <a:close/>
                  <a:moveTo>
                    <a:pt x="844" y="811"/>
                  </a:moveTo>
                  <a:cubicBezTo>
                    <a:pt x="819" y="811"/>
                    <a:pt x="819" y="811"/>
                    <a:pt x="819" y="811"/>
                  </a:cubicBezTo>
                  <a:cubicBezTo>
                    <a:pt x="853" y="635"/>
                    <a:pt x="853" y="635"/>
                    <a:pt x="853" y="635"/>
                  </a:cubicBezTo>
                  <a:cubicBezTo>
                    <a:pt x="794" y="635"/>
                    <a:pt x="794" y="635"/>
                    <a:pt x="794" y="635"/>
                  </a:cubicBezTo>
                  <a:cubicBezTo>
                    <a:pt x="652" y="803"/>
                    <a:pt x="652" y="803"/>
                    <a:pt x="652" y="803"/>
                  </a:cubicBezTo>
                  <a:cubicBezTo>
                    <a:pt x="644" y="853"/>
                    <a:pt x="644" y="853"/>
                    <a:pt x="644" y="853"/>
                  </a:cubicBezTo>
                  <a:cubicBezTo>
                    <a:pt x="753" y="853"/>
                    <a:pt x="753" y="853"/>
                    <a:pt x="753" y="853"/>
                  </a:cubicBezTo>
                  <a:cubicBezTo>
                    <a:pt x="744" y="911"/>
                    <a:pt x="744" y="911"/>
                    <a:pt x="744" y="911"/>
                  </a:cubicBezTo>
                  <a:cubicBezTo>
                    <a:pt x="794" y="911"/>
                    <a:pt x="794" y="911"/>
                    <a:pt x="794" y="911"/>
                  </a:cubicBezTo>
                  <a:cubicBezTo>
                    <a:pt x="803" y="853"/>
                    <a:pt x="803" y="853"/>
                    <a:pt x="803" y="853"/>
                  </a:cubicBezTo>
                  <a:cubicBezTo>
                    <a:pt x="836" y="853"/>
                    <a:pt x="836" y="853"/>
                    <a:pt x="836" y="853"/>
                  </a:cubicBezTo>
                  <a:lnTo>
                    <a:pt x="844" y="811"/>
                  </a:lnTo>
                  <a:close/>
                  <a:moveTo>
                    <a:pt x="694" y="811"/>
                  </a:moveTo>
                  <a:cubicBezTo>
                    <a:pt x="786" y="686"/>
                    <a:pt x="786" y="686"/>
                    <a:pt x="786" y="686"/>
                  </a:cubicBezTo>
                  <a:cubicBezTo>
                    <a:pt x="761" y="811"/>
                    <a:pt x="761" y="811"/>
                    <a:pt x="761" y="811"/>
                  </a:cubicBezTo>
                  <a:lnTo>
                    <a:pt x="694" y="811"/>
                  </a:lnTo>
                  <a:close/>
                  <a:moveTo>
                    <a:pt x="694" y="811"/>
                  </a:moveTo>
                  <a:lnTo>
                    <a:pt x="694" y="8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15" name="Group 142">
            <a:extLst>
              <a:ext uri="{FF2B5EF4-FFF2-40B4-BE49-F238E27FC236}">
                <a16:creationId xmlns:a16="http://schemas.microsoft.com/office/drawing/2014/main" id="{C86F6594-0A11-493F-A3CE-7771C6D6E251}"/>
              </a:ext>
            </a:extLst>
          </p:cNvPr>
          <p:cNvGrpSpPr/>
          <p:nvPr/>
        </p:nvGrpSpPr>
        <p:grpSpPr>
          <a:xfrm>
            <a:off x="7626283" y="3020174"/>
            <a:ext cx="818197" cy="820652"/>
            <a:chOff x="7301955" y="3542023"/>
            <a:chExt cx="818197" cy="820652"/>
          </a:xfrm>
        </p:grpSpPr>
        <p:sp>
          <p:nvSpPr>
            <p:cNvPr id="316" name="Oval 143">
              <a:extLst>
                <a:ext uri="{FF2B5EF4-FFF2-40B4-BE49-F238E27FC236}">
                  <a16:creationId xmlns:a16="http://schemas.microsoft.com/office/drawing/2014/main" id="{BFAF019A-BFCC-4306-898F-53AB3FA9F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1955" y="3542023"/>
              <a:ext cx="818197" cy="8206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317" name="Group 144">
              <a:extLst>
                <a:ext uri="{FF2B5EF4-FFF2-40B4-BE49-F238E27FC236}">
                  <a16:creationId xmlns:a16="http://schemas.microsoft.com/office/drawing/2014/main" id="{434959DC-F9CF-4CEF-8670-F21E9787AAD0}"/>
                </a:ext>
              </a:extLst>
            </p:cNvPr>
            <p:cNvGrpSpPr/>
            <p:nvPr/>
          </p:nvGrpSpPr>
          <p:grpSpPr>
            <a:xfrm>
              <a:off x="7500744" y="3742022"/>
              <a:ext cx="420633" cy="420630"/>
              <a:chOff x="2522538" y="2108200"/>
              <a:chExt cx="376238" cy="376238"/>
            </a:xfrm>
            <a:solidFill>
              <a:schemeClr val="bg1"/>
            </a:solidFill>
          </p:grpSpPr>
          <p:sp>
            <p:nvSpPr>
              <p:cNvPr id="318" name="Freeform: Shape 145">
                <a:extLst>
                  <a:ext uri="{FF2B5EF4-FFF2-40B4-BE49-F238E27FC236}">
                    <a16:creationId xmlns:a16="http://schemas.microsoft.com/office/drawing/2014/main" id="{472FCD38-7C6D-4839-BB08-8A3F2987FE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2538" y="2319338"/>
                <a:ext cx="163513" cy="71438"/>
              </a:xfrm>
              <a:custGeom>
                <a:avLst/>
                <a:gdLst>
                  <a:gd name="T0" fmla="*/ 3 w 28"/>
                  <a:gd name="T1" fmla="*/ 10 h 12"/>
                  <a:gd name="T2" fmla="*/ 10 w 28"/>
                  <a:gd name="T3" fmla="*/ 12 h 12"/>
                  <a:gd name="T4" fmla="*/ 28 w 28"/>
                  <a:gd name="T5" fmla="*/ 8 h 12"/>
                  <a:gd name="T6" fmla="*/ 5 w 28"/>
                  <a:gd name="T7" fmla="*/ 1 h 12"/>
                  <a:gd name="T8" fmla="*/ 2 w 28"/>
                  <a:gd name="T9" fmla="*/ 1 h 12"/>
                  <a:gd name="T10" fmla="*/ 0 w 28"/>
                  <a:gd name="T11" fmla="*/ 5 h 12"/>
                  <a:gd name="T12" fmla="*/ 0 w 28"/>
                  <a:gd name="T13" fmla="*/ 6 h 12"/>
                  <a:gd name="T14" fmla="*/ 3 w 28"/>
                  <a:gd name="T15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12">
                    <a:moveTo>
                      <a:pt x="3" y="10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1"/>
                      <a:pt x="2" y="1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8"/>
                      <a:pt x="1" y="9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9" name="Freeform: Shape 146">
                <a:extLst>
                  <a:ext uri="{FF2B5EF4-FFF2-40B4-BE49-F238E27FC236}">
                    <a16:creationId xmlns:a16="http://schemas.microsoft.com/office/drawing/2014/main" id="{6D094E45-4C9C-4D8E-BCD8-A4AD7CE0A8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4950" y="2425700"/>
                <a:ext cx="123825" cy="58738"/>
              </a:xfrm>
              <a:custGeom>
                <a:avLst/>
                <a:gdLst>
                  <a:gd name="T0" fmla="*/ 18 w 21"/>
                  <a:gd name="T1" fmla="*/ 0 h 10"/>
                  <a:gd name="T2" fmla="*/ 18 w 21"/>
                  <a:gd name="T3" fmla="*/ 0 h 10"/>
                  <a:gd name="T4" fmla="*/ 0 w 21"/>
                  <a:gd name="T5" fmla="*/ 5 h 10"/>
                  <a:gd name="T6" fmla="*/ 16 w 21"/>
                  <a:gd name="T7" fmla="*/ 10 h 10"/>
                  <a:gd name="T8" fmla="*/ 19 w 21"/>
                  <a:gd name="T9" fmla="*/ 9 h 10"/>
                  <a:gd name="T10" fmla="*/ 21 w 21"/>
                  <a:gd name="T11" fmla="*/ 6 h 10"/>
                  <a:gd name="T12" fmla="*/ 21 w 21"/>
                  <a:gd name="T13" fmla="*/ 4 h 10"/>
                  <a:gd name="T14" fmla="*/ 18 w 21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10">
                    <a:moveTo>
                      <a:pt x="18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7" y="10"/>
                      <a:pt x="18" y="10"/>
                      <a:pt x="19" y="9"/>
                    </a:cubicBezTo>
                    <a:cubicBezTo>
                      <a:pt x="20" y="8"/>
                      <a:pt x="21" y="7"/>
                      <a:pt x="21" y="6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2"/>
                      <a:pt x="20" y="1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20" name="Freeform: Shape 147">
                <a:extLst>
                  <a:ext uri="{FF2B5EF4-FFF2-40B4-BE49-F238E27FC236}">
                    <a16:creationId xmlns:a16="http://schemas.microsoft.com/office/drawing/2014/main" id="{3F3BA082-2D9B-477F-8AA5-95C5B307A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2538" y="2343150"/>
                <a:ext cx="376238" cy="141288"/>
              </a:xfrm>
              <a:custGeom>
                <a:avLst/>
                <a:gdLst>
                  <a:gd name="T0" fmla="*/ 62 w 64"/>
                  <a:gd name="T1" fmla="*/ 1 h 24"/>
                  <a:gd name="T2" fmla="*/ 60 w 64"/>
                  <a:gd name="T3" fmla="*/ 0 h 24"/>
                  <a:gd name="T4" fmla="*/ 59 w 64"/>
                  <a:gd name="T5" fmla="*/ 0 h 24"/>
                  <a:gd name="T6" fmla="*/ 3 w 64"/>
                  <a:gd name="T7" fmla="*/ 14 h 24"/>
                  <a:gd name="T8" fmla="*/ 0 w 64"/>
                  <a:gd name="T9" fmla="*/ 18 h 24"/>
                  <a:gd name="T10" fmla="*/ 0 w 64"/>
                  <a:gd name="T11" fmla="*/ 20 h 24"/>
                  <a:gd name="T12" fmla="*/ 2 w 64"/>
                  <a:gd name="T13" fmla="*/ 23 h 24"/>
                  <a:gd name="T14" fmla="*/ 4 w 64"/>
                  <a:gd name="T15" fmla="*/ 24 h 24"/>
                  <a:gd name="T16" fmla="*/ 5 w 64"/>
                  <a:gd name="T17" fmla="*/ 24 h 24"/>
                  <a:gd name="T18" fmla="*/ 61 w 64"/>
                  <a:gd name="T19" fmla="*/ 10 h 24"/>
                  <a:gd name="T20" fmla="*/ 64 w 64"/>
                  <a:gd name="T21" fmla="*/ 6 h 24"/>
                  <a:gd name="T22" fmla="*/ 64 w 64"/>
                  <a:gd name="T23" fmla="*/ 4 h 24"/>
                  <a:gd name="T24" fmla="*/ 62 w 64"/>
                  <a:gd name="T25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" h="24">
                    <a:moveTo>
                      <a:pt x="62" y="1"/>
                    </a:moveTo>
                    <a:cubicBezTo>
                      <a:pt x="62" y="1"/>
                      <a:pt x="61" y="0"/>
                      <a:pt x="6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1" y="15"/>
                      <a:pt x="0" y="16"/>
                      <a:pt x="0" y="18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2" y="23"/>
                    </a:cubicBezTo>
                    <a:cubicBezTo>
                      <a:pt x="2" y="24"/>
                      <a:pt x="3" y="24"/>
                      <a:pt x="4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3" y="9"/>
                      <a:pt x="64" y="8"/>
                      <a:pt x="64" y="6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3"/>
                      <a:pt x="63" y="2"/>
                      <a:pt x="6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21" name="Freeform: Shape 148">
                <a:extLst>
                  <a:ext uri="{FF2B5EF4-FFF2-40B4-BE49-F238E27FC236}">
                    <a16:creationId xmlns:a16="http://schemas.microsoft.com/office/drawing/2014/main" id="{2897C520-67BC-484E-A18C-34D3FECF1A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5088" y="2108200"/>
                <a:ext cx="217488" cy="258763"/>
              </a:xfrm>
              <a:custGeom>
                <a:avLst/>
                <a:gdLst>
                  <a:gd name="T0" fmla="*/ 8 w 37"/>
                  <a:gd name="T1" fmla="*/ 32 h 44"/>
                  <a:gd name="T2" fmla="*/ 31 w 37"/>
                  <a:gd name="T3" fmla="*/ 35 h 44"/>
                  <a:gd name="T4" fmla="*/ 20 w 37"/>
                  <a:gd name="T5" fmla="*/ 0 h 44"/>
                  <a:gd name="T6" fmla="*/ 8 w 37"/>
                  <a:gd name="T7" fmla="*/ 32 h 44"/>
                  <a:gd name="T8" fmla="*/ 15 w 37"/>
                  <a:gd name="T9" fmla="*/ 28 h 44"/>
                  <a:gd name="T10" fmla="*/ 21 w 37"/>
                  <a:gd name="T11" fmla="*/ 16 h 44"/>
                  <a:gd name="T12" fmla="*/ 20 w 37"/>
                  <a:gd name="T13" fmla="*/ 36 h 44"/>
                  <a:gd name="T14" fmla="*/ 15 w 37"/>
                  <a:gd name="T15" fmla="*/ 2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44">
                    <a:moveTo>
                      <a:pt x="8" y="32"/>
                    </a:moveTo>
                    <a:cubicBezTo>
                      <a:pt x="11" y="40"/>
                      <a:pt x="24" y="44"/>
                      <a:pt x="31" y="35"/>
                    </a:cubicBezTo>
                    <a:cubicBezTo>
                      <a:pt x="37" y="25"/>
                      <a:pt x="31" y="10"/>
                      <a:pt x="20" y="0"/>
                    </a:cubicBezTo>
                    <a:cubicBezTo>
                      <a:pt x="22" y="11"/>
                      <a:pt x="0" y="15"/>
                      <a:pt x="8" y="32"/>
                    </a:cubicBezTo>
                    <a:close/>
                    <a:moveTo>
                      <a:pt x="15" y="28"/>
                    </a:moveTo>
                    <a:cubicBezTo>
                      <a:pt x="17" y="26"/>
                      <a:pt x="21" y="24"/>
                      <a:pt x="21" y="16"/>
                    </a:cubicBezTo>
                    <a:cubicBezTo>
                      <a:pt x="31" y="22"/>
                      <a:pt x="27" y="38"/>
                      <a:pt x="20" y="36"/>
                    </a:cubicBezTo>
                    <a:cubicBezTo>
                      <a:pt x="13" y="35"/>
                      <a:pt x="13" y="30"/>
                      <a:pt x="15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27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E97429-9EEA-42C9-A847-6EE5919DE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040"/>
            <a:ext cx="11081084" cy="1460500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1. Организациям потребуются высококачественные данные</a:t>
            </a:r>
            <a:br>
              <a:rPr lang="ru-RU" b="1" dirty="0"/>
            </a:b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CFC3AAD6-F2AC-46EB-91CA-B6D06A6749B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81" y="1344706"/>
            <a:ext cx="5860920" cy="483225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66074A2C-D6A5-4C96-B4D7-B2B085C44E75}"/>
              </a:ext>
            </a:extLst>
          </p:cNvPr>
          <p:cNvSpPr/>
          <p:nvPr/>
        </p:nvSpPr>
        <p:spPr>
          <a:xfrm>
            <a:off x="6210270" y="2474740"/>
            <a:ext cx="4223911" cy="309307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9F46891-F17F-4D0A-B451-EFCE88355B87}"/>
              </a:ext>
            </a:extLst>
          </p:cNvPr>
          <p:cNvSpPr/>
          <p:nvPr/>
        </p:nvSpPr>
        <p:spPr>
          <a:xfrm>
            <a:off x="6442003" y="2492054"/>
            <a:ext cx="3866147" cy="2951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120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Эта схема иллюстрирует последовательность действий, необходимых для подготовки высококачественных данных, которые могут быть использованы для обучения ИИ и последующего мониторинга его работы 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7" name="Group 132">
            <a:extLst>
              <a:ext uri="{FF2B5EF4-FFF2-40B4-BE49-F238E27FC236}">
                <a16:creationId xmlns:a16="http://schemas.microsoft.com/office/drawing/2014/main" id="{205EE0B2-E0D5-4FEE-8497-DBA7770C52D2}"/>
              </a:ext>
            </a:extLst>
          </p:cNvPr>
          <p:cNvGrpSpPr/>
          <p:nvPr/>
        </p:nvGrpSpPr>
        <p:grpSpPr>
          <a:xfrm>
            <a:off x="6442003" y="2559180"/>
            <a:ext cx="459789" cy="406798"/>
            <a:chOff x="5698102" y="2730715"/>
            <a:chExt cx="823925" cy="826380"/>
          </a:xfrm>
        </p:grpSpPr>
        <p:sp>
          <p:nvSpPr>
            <p:cNvPr id="8" name="Oval 133">
              <a:extLst>
                <a:ext uri="{FF2B5EF4-FFF2-40B4-BE49-F238E27FC236}">
                  <a16:creationId xmlns:a16="http://schemas.microsoft.com/office/drawing/2014/main" id="{D2DFDB12-0F81-47A9-B306-FF370A483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8102" y="2730715"/>
              <a:ext cx="823925" cy="8263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: Shape 134">
              <a:extLst>
                <a:ext uri="{FF2B5EF4-FFF2-40B4-BE49-F238E27FC236}">
                  <a16:creationId xmlns:a16="http://schemas.microsoft.com/office/drawing/2014/main" id="{EC72BBD5-CC9B-41BF-9E7A-4974102A2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347" y="288043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: Shape 135">
              <a:extLst>
                <a:ext uri="{FF2B5EF4-FFF2-40B4-BE49-F238E27FC236}">
                  <a16:creationId xmlns:a16="http://schemas.microsoft.com/office/drawing/2014/main" id="{92E856AF-6F3B-4564-8403-E2405E38B7F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44367" y="2883615"/>
              <a:ext cx="331394" cy="520581"/>
            </a:xfrm>
            <a:custGeom>
              <a:avLst/>
              <a:gdLst>
                <a:gd name="T0" fmla="*/ 406 w 657"/>
                <a:gd name="T1" fmla="*/ 947 h 1032"/>
                <a:gd name="T2" fmla="*/ 333 w 657"/>
                <a:gd name="T3" fmla="*/ 1031 h 1032"/>
                <a:gd name="T4" fmla="*/ 250 w 657"/>
                <a:gd name="T5" fmla="*/ 947 h 1032"/>
                <a:gd name="T6" fmla="*/ 448 w 657"/>
                <a:gd name="T7" fmla="*/ 916 h 1032"/>
                <a:gd name="T8" fmla="*/ 198 w 657"/>
                <a:gd name="T9" fmla="*/ 833 h 1032"/>
                <a:gd name="T10" fmla="*/ 656 w 657"/>
                <a:gd name="T11" fmla="*/ 333 h 1032"/>
                <a:gd name="T12" fmla="*/ 562 w 657"/>
                <a:gd name="T13" fmla="*/ 562 h 1032"/>
                <a:gd name="T14" fmla="*/ 531 w 657"/>
                <a:gd name="T15" fmla="*/ 635 h 1032"/>
                <a:gd name="T16" fmla="*/ 500 w 657"/>
                <a:gd name="T17" fmla="*/ 708 h 1032"/>
                <a:gd name="T18" fmla="*/ 500 w 657"/>
                <a:gd name="T19" fmla="*/ 729 h 1032"/>
                <a:gd name="T20" fmla="*/ 166 w 657"/>
                <a:gd name="T21" fmla="*/ 791 h 1032"/>
                <a:gd name="T22" fmla="*/ 156 w 657"/>
                <a:gd name="T23" fmla="*/ 708 h 1032"/>
                <a:gd name="T24" fmla="*/ 135 w 657"/>
                <a:gd name="T25" fmla="*/ 635 h 1032"/>
                <a:gd name="T26" fmla="*/ 93 w 657"/>
                <a:gd name="T27" fmla="*/ 552 h 1032"/>
                <a:gd name="T28" fmla="*/ 0 w 657"/>
                <a:gd name="T29" fmla="*/ 333 h 1032"/>
                <a:gd name="T30" fmla="*/ 333 w 657"/>
                <a:gd name="T31" fmla="*/ 0 h 1032"/>
                <a:gd name="T32" fmla="*/ 656 w 657"/>
                <a:gd name="T33" fmla="*/ 333 h 1032"/>
                <a:gd name="T34" fmla="*/ 510 w 657"/>
                <a:gd name="T35" fmla="*/ 156 h 1032"/>
                <a:gd name="T36" fmla="*/ 156 w 657"/>
                <a:gd name="T37" fmla="*/ 156 h 1032"/>
                <a:gd name="T38" fmla="*/ 146 w 657"/>
                <a:gd name="T39" fmla="*/ 499 h 1032"/>
                <a:gd name="T40" fmla="*/ 166 w 657"/>
                <a:gd name="T41" fmla="*/ 541 h 1032"/>
                <a:gd name="T42" fmla="*/ 229 w 657"/>
                <a:gd name="T43" fmla="*/ 666 h 1032"/>
                <a:gd name="T44" fmla="*/ 427 w 657"/>
                <a:gd name="T45" fmla="*/ 718 h 1032"/>
                <a:gd name="T46" fmla="*/ 458 w 657"/>
                <a:gd name="T47" fmla="*/ 604 h 1032"/>
                <a:gd name="T48" fmla="*/ 510 w 657"/>
                <a:gd name="T49" fmla="*/ 520 h 1032"/>
                <a:gd name="T50" fmla="*/ 583 w 657"/>
                <a:gd name="T51" fmla="*/ 333 h 1032"/>
                <a:gd name="T52" fmla="*/ 354 w 657"/>
                <a:gd name="T53" fmla="*/ 354 h 1032"/>
                <a:gd name="T54" fmla="*/ 302 w 657"/>
                <a:gd name="T55" fmla="*/ 354 h 1032"/>
                <a:gd name="T56" fmla="*/ 239 w 657"/>
                <a:gd name="T57" fmla="*/ 354 h 1032"/>
                <a:gd name="T58" fmla="*/ 250 w 657"/>
                <a:gd name="T59" fmla="*/ 499 h 1032"/>
                <a:gd name="T60" fmla="*/ 302 w 657"/>
                <a:gd name="T61" fmla="*/ 499 h 1032"/>
                <a:gd name="T62" fmla="*/ 364 w 657"/>
                <a:gd name="T63" fmla="*/ 499 h 1032"/>
                <a:gd name="T64" fmla="*/ 416 w 657"/>
                <a:gd name="T65" fmla="*/ 499 h 1032"/>
                <a:gd name="T66" fmla="*/ 427 w 657"/>
                <a:gd name="T67" fmla="*/ 354 h 1032"/>
                <a:gd name="T68" fmla="*/ 385 w 657"/>
                <a:gd name="T69" fmla="*/ 416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57" h="1032">
                  <a:moveTo>
                    <a:pt x="250" y="947"/>
                  </a:moveTo>
                  <a:cubicBezTo>
                    <a:pt x="406" y="947"/>
                    <a:pt x="406" y="947"/>
                    <a:pt x="406" y="947"/>
                  </a:cubicBezTo>
                  <a:cubicBezTo>
                    <a:pt x="406" y="968"/>
                    <a:pt x="396" y="989"/>
                    <a:pt x="385" y="1010"/>
                  </a:cubicBezTo>
                  <a:cubicBezTo>
                    <a:pt x="364" y="1020"/>
                    <a:pt x="354" y="1031"/>
                    <a:pt x="333" y="1031"/>
                  </a:cubicBezTo>
                  <a:cubicBezTo>
                    <a:pt x="312" y="1031"/>
                    <a:pt x="291" y="1020"/>
                    <a:pt x="281" y="1010"/>
                  </a:cubicBezTo>
                  <a:cubicBezTo>
                    <a:pt x="260" y="989"/>
                    <a:pt x="250" y="968"/>
                    <a:pt x="250" y="947"/>
                  </a:cubicBezTo>
                  <a:close/>
                  <a:moveTo>
                    <a:pt x="208" y="916"/>
                  </a:moveTo>
                  <a:cubicBezTo>
                    <a:pt x="448" y="916"/>
                    <a:pt x="448" y="916"/>
                    <a:pt x="448" y="916"/>
                  </a:cubicBezTo>
                  <a:cubicBezTo>
                    <a:pt x="458" y="833"/>
                    <a:pt x="458" y="833"/>
                    <a:pt x="458" y="833"/>
                  </a:cubicBezTo>
                  <a:cubicBezTo>
                    <a:pt x="198" y="833"/>
                    <a:pt x="198" y="833"/>
                    <a:pt x="198" y="833"/>
                  </a:cubicBezTo>
                  <a:lnTo>
                    <a:pt x="208" y="916"/>
                  </a:lnTo>
                  <a:close/>
                  <a:moveTo>
                    <a:pt x="656" y="333"/>
                  </a:moveTo>
                  <a:cubicBezTo>
                    <a:pt x="656" y="416"/>
                    <a:pt x="625" y="489"/>
                    <a:pt x="573" y="552"/>
                  </a:cubicBezTo>
                  <a:lnTo>
                    <a:pt x="562" y="562"/>
                  </a:lnTo>
                  <a:cubicBezTo>
                    <a:pt x="562" y="562"/>
                    <a:pt x="562" y="572"/>
                    <a:pt x="552" y="572"/>
                  </a:cubicBezTo>
                  <a:cubicBezTo>
                    <a:pt x="541" y="593"/>
                    <a:pt x="541" y="614"/>
                    <a:pt x="531" y="635"/>
                  </a:cubicBezTo>
                  <a:cubicBezTo>
                    <a:pt x="521" y="656"/>
                    <a:pt x="510" y="677"/>
                    <a:pt x="510" y="697"/>
                  </a:cubicBezTo>
                  <a:cubicBezTo>
                    <a:pt x="500" y="697"/>
                    <a:pt x="500" y="697"/>
                    <a:pt x="500" y="708"/>
                  </a:cubicBezTo>
                  <a:lnTo>
                    <a:pt x="500" y="718"/>
                  </a:lnTo>
                  <a:cubicBezTo>
                    <a:pt x="500" y="729"/>
                    <a:pt x="500" y="729"/>
                    <a:pt x="500" y="729"/>
                  </a:cubicBezTo>
                  <a:cubicBezTo>
                    <a:pt x="500" y="791"/>
                    <a:pt x="500" y="791"/>
                    <a:pt x="500" y="791"/>
                  </a:cubicBezTo>
                  <a:cubicBezTo>
                    <a:pt x="166" y="791"/>
                    <a:pt x="166" y="791"/>
                    <a:pt x="166" y="791"/>
                  </a:cubicBezTo>
                  <a:cubicBezTo>
                    <a:pt x="166" y="729"/>
                    <a:pt x="166" y="729"/>
                    <a:pt x="166" y="729"/>
                  </a:cubicBezTo>
                  <a:cubicBezTo>
                    <a:pt x="166" y="718"/>
                    <a:pt x="156" y="718"/>
                    <a:pt x="156" y="708"/>
                  </a:cubicBezTo>
                  <a:lnTo>
                    <a:pt x="156" y="697"/>
                  </a:lnTo>
                  <a:cubicBezTo>
                    <a:pt x="146" y="677"/>
                    <a:pt x="146" y="656"/>
                    <a:pt x="135" y="635"/>
                  </a:cubicBezTo>
                  <a:cubicBezTo>
                    <a:pt x="125" y="614"/>
                    <a:pt x="114" y="593"/>
                    <a:pt x="104" y="572"/>
                  </a:cubicBezTo>
                  <a:cubicBezTo>
                    <a:pt x="93" y="562"/>
                    <a:pt x="93" y="562"/>
                    <a:pt x="93" y="552"/>
                  </a:cubicBezTo>
                  <a:lnTo>
                    <a:pt x="83" y="552"/>
                  </a:lnTo>
                  <a:cubicBezTo>
                    <a:pt x="31" y="489"/>
                    <a:pt x="0" y="416"/>
                    <a:pt x="0" y="333"/>
                  </a:cubicBezTo>
                  <a:cubicBezTo>
                    <a:pt x="0" y="239"/>
                    <a:pt x="31" y="166"/>
                    <a:pt x="104" y="104"/>
                  </a:cubicBezTo>
                  <a:cubicBezTo>
                    <a:pt x="166" y="31"/>
                    <a:pt x="239" y="0"/>
                    <a:pt x="333" y="0"/>
                  </a:cubicBezTo>
                  <a:cubicBezTo>
                    <a:pt x="416" y="0"/>
                    <a:pt x="500" y="31"/>
                    <a:pt x="562" y="104"/>
                  </a:cubicBezTo>
                  <a:cubicBezTo>
                    <a:pt x="625" y="166"/>
                    <a:pt x="656" y="239"/>
                    <a:pt x="656" y="333"/>
                  </a:cubicBezTo>
                  <a:close/>
                  <a:moveTo>
                    <a:pt x="583" y="333"/>
                  </a:moveTo>
                  <a:cubicBezTo>
                    <a:pt x="583" y="260"/>
                    <a:pt x="562" y="198"/>
                    <a:pt x="510" y="156"/>
                  </a:cubicBezTo>
                  <a:cubicBezTo>
                    <a:pt x="458" y="104"/>
                    <a:pt x="396" y="83"/>
                    <a:pt x="333" y="83"/>
                  </a:cubicBezTo>
                  <a:cubicBezTo>
                    <a:pt x="260" y="83"/>
                    <a:pt x="198" y="104"/>
                    <a:pt x="156" y="156"/>
                  </a:cubicBezTo>
                  <a:cubicBezTo>
                    <a:pt x="104" y="198"/>
                    <a:pt x="73" y="260"/>
                    <a:pt x="73" y="333"/>
                  </a:cubicBezTo>
                  <a:cubicBezTo>
                    <a:pt x="73" y="396"/>
                    <a:pt x="93" y="448"/>
                    <a:pt x="146" y="499"/>
                  </a:cubicBezTo>
                  <a:cubicBezTo>
                    <a:pt x="146" y="499"/>
                    <a:pt x="146" y="510"/>
                    <a:pt x="156" y="510"/>
                  </a:cubicBezTo>
                  <a:cubicBezTo>
                    <a:pt x="156" y="520"/>
                    <a:pt x="166" y="531"/>
                    <a:pt x="166" y="541"/>
                  </a:cubicBezTo>
                  <a:cubicBezTo>
                    <a:pt x="177" y="562"/>
                    <a:pt x="187" y="583"/>
                    <a:pt x="198" y="604"/>
                  </a:cubicBezTo>
                  <a:cubicBezTo>
                    <a:pt x="208" y="624"/>
                    <a:pt x="218" y="645"/>
                    <a:pt x="229" y="666"/>
                  </a:cubicBezTo>
                  <a:cubicBezTo>
                    <a:pt x="229" y="697"/>
                    <a:pt x="239" y="708"/>
                    <a:pt x="239" y="718"/>
                  </a:cubicBezTo>
                  <a:cubicBezTo>
                    <a:pt x="427" y="718"/>
                    <a:pt x="427" y="718"/>
                    <a:pt x="427" y="718"/>
                  </a:cubicBezTo>
                  <a:cubicBezTo>
                    <a:pt x="427" y="708"/>
                    <a:pt x="427" y="697"/>
                    <a:pt x="437" y="666"/>
                  </a:cubicBezTo>
                  <a:cubicBezTo>
                    <a:pt x="437" y="645"/>
                    <a:pt x="448" y="624"/>
                    <a:pt x="458" y="604"/>
                  </a:cubicBezTo>
                  <a:cubicBezTo>
                    <a:pt x="468" y="583"/>
                    <a:pt x="479" y="562"/>
                    <a:pt x="489" y="541"/>
                  </a:cubicBezTo>
                  <a:cubicBezTo>
                    <a:pt x="489" y="531"/>
                    <a:pt x="500" y="520"/>
                    <a:pt x="510" y="520"/>
                  </a:cubicBezTo>
                  <a:cubicBezTo>
                    <a:pt x="510" y="510"/>
                    <a:pt x="510" y="499"/>
                    <a:pt x="521" y="499"/>
                  </a:cubicBezTo>
                  <a:cubicBezTo>
                    <a:pt x="562" y="448"/>
                    <a:pt x="583" y="396"/>
                    <a:pt x="583" y="333"/>
                  </a:cubicBezTo>
                  <a:close/>
                  <a:moveTo>
                    <a:pt x="385" y="416"/>
                  </a:moveTo>
                  <a:cubicBezTo>
                    <a:pt x="354" y="354"/>
                    <a:pt x="354" y="354"/>
                    <a:pt x="354" y="354"/>
                  </a:cubicBezTo>
                  <a:cubicBezTo>
                    <a:pt x="333" y="302"/>
                    <a:pt x="333" y="302"/>
                    <a:pt x="333" y="302"/>
                  </a:cubicBezTo>
                  <a:cubicBezTo>
                    <a:pt x="302" y="354"/>
                    <a:pt x="302" y="354"/>
                    <a:pt x="302" y="354"/>
                  </a:cubicBezTo>
                  <a:cubicBezTo>
                    <a:pt x="271" y="416"/>
                    <a:pt x="271" y="416"/>
                    <a:pt x="271" y="416"/>
                  </a:cubicBezTo>
                  <a:cubicBezTo>
                    <a:pt x="239" y="354"/>
                    <a:pt x="239" y="354"/>
                    <a:pt x="239" y="354"/>
                  </a:cubicBezTo>
                  <a:cubicBezTo>
                    <a:pt x="187" y="385"/>
                    <a:pt x="187" y="385"/>
                    <a:pt x="187" y="385"/>
                  </a:cubicBezTo>
                  <a:cubicBezTo>
                    <a:pt x="250" y="499"/>
                    <a:pt x="250" y="499"/>
                    <a:pt x="250" y="499"/>
                  </a:cubicBezTo>
                  <a:cubicBezTo>
                    <a:pt x="271" y="552"/>
                    <a:pt x="271" y="552"/>
                    <a:pt x="271" y="552"/>
                  </a:cubicBezTo>
                  <a:cubicBezTo>
                    <a:pt x="302" y="499"/>
                    <a:pt x="302" y="499"/>
                    <a:pt x="302" y="499"/>
                  </a:cubicBezTo>
                  <a:cubicBezTo>
                    <a:pt x="333" y="437"/>
                    <a:pt x="333" y="437"/>
                    <a:pt x="333" y="437"/>
                  </a:cubicBezTo>
                  <a:cubicBezTo>
                    <a:pt x="364" y="499"/>
                    <a:pt x="364" y="499"/>
                    <a:pt x="364" y="499"/>
                  </a:cubicBezTo>
                  <a:cubicBezTo>
                    <a:pt x="385" y="552"/>
                    <a:pt x="385" y="552"/>
                    <a:pt x="385" y="552"/>
                  </a:cubicBezTo>
                  <a:cubicBezTo>
                    <a:pt x="416" y="499"/>
                    <a:pt x="416" y="499"/>
                    <a:pt x="416" y="499"/>
                  </a:cubicBezTo>
                  <a:cubicBezTo>
                    <a:pt x="479" y="385"/>
                    <a:pt x="479" y="385"/>
                    <a:pt x="479" y="385"/>
                  </a:cubicBezTo>
                  <a:cubicBezTo>
                    <a:pt x="427" y="354"/>
                    <a:pt x="427" y="354"/>
                    <a:pt x="427" y="354"/>
                  </a:cubicBezTo>
                  <a:lnTo>
                    <a:pt x="385" y="416"/>
                  </a:lnTo>
                  <a:close/>
                  <a:moveTo>
                    <a:pt x="385" y="416"/>
                  </a:moveTo>
                  <a:lnTo>
                    <a:pt x="385" y="4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833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FC20F941-E6EC-4DFC-805B-83A2C773EF49}"/>
              </a:ext>
            </a:extLst>
          </p:cNvPr>
          <p:cNvSpPr/>
          <p:nvPr/>
        </p:nvSpPr>
        <p:spPr>
          <a:xfrm>
            <a:off x="486686" y="1598478"/>
            <a:ext cx="8166225" cy="157135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0DD10A-EE50-48D8-8CF8-EB660DF54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4190"/>
            <a:ext cx="11097126" cy="1460500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2. Человеческие сотрудники должны рассматривать ИИ как помощника</a:t>
            </a:r>
            <a:br>
              <a:rPr lang="ru-RU" dirty="0"/>
            </a:b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B647696-4893-4E95-A023-D0632D7A0179}"/>
              </a:ext>
            </a:extLst>
          </p:cNvPr>
          <p:cNvSpPr/>
          <p:nvPr/>
        </p:nvSpPr>
        <p:spPr>
          <a:xfrm>
            <a:off x="531512" y="1692509"/>
            <a:ext cx="8121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      Искусственный интеллект (ИИ) кардинально меняет подход к работе, как мы его знаем. Однако, несмотря на все достижения технологий, именно люди остаются теми, кто получает оплату за выполнение задач. В конечном итоге именно человеческие сотрудники несут ответственность за результаты своей работы, и они будут получать как признание, так и критику за свои достижения. 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1732422-C4BC-42D0-9F62-BFABA8A89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60" y="1978866"/>
            <a:ext cx="10919012" cy="503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11">
            <a:extLst>
              <a:ext uri="{FF2B5EF4-FFF2-40B4-BE49-F238E27FC236}">
                <a16:creationId xmlns:a16="http://schemas.microsoft.com/office/drawing/2014/main" id="{1F844390-686F-4B88-97DD-9269EA208712}"/>
              </a:ext>
            </a:extLst>
          </p:cNvPr>
          <p:cNvSpPr>
            <a:spLocks/>
          </p:cNvSpPr>
          <p:nvPr/>
        </p:nvSpPr>
        <p:spPr bwMode="auto">
          <a:xfrm>
            <a:off x="622965" y="1716134"/>
            <a:ext cx="262650" cy="262732"/>
          </a:xfrm>
          <a:custGeom>
            <a:avLst/>
            <a:gdLst>
              <a:gd name="T0" fmla="+- 0 10802 114"/>
              <a:gd name="T1" fmla="*/ T0 w 21376"/>
              <a:gd name="T2" fmla="*/ 10800 h 21600"/>
              <a:gd name="T3" fmla="+- 0 10802 114"/>
              <a:gd name="T4" fmla="*/ T3 w 21376"/>
              <a:gd name="T5" fmla="*/ 10800 h 21600"/>
              <a:gd name="T6" fmla="+- 0 10802 114"/>
              <a:gd name="T7" fmla="*/ T6 w 21376"/>
              <a:gd name="T8" fmla="*/ 10800 h 21600"/>
              <a:gd name="T9" fmla="+- 0 10802 114"/>
              <a:gd name="T10" fmla="*/ T9 w 21376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76" h="21600">
                <a:moveTo>
                  <a:pt x="21036" y="18604"/>
                </a:moveTo>
                <a:cubicBezTo>
                  <a:pt x="21454" y="19261"/>
                  <a:pt x="21486" y="19922"/>
                  <a:pt x="21134" y="20586"/>
                </a:cubicBezTo>
                <a:cubicBezTo>
                  <a:pt x="20969" y="20915"/>
                  <a:pt x="20731" y="21168"/>
                  <a:pt x="20427" y="21338"/>
                </a:cubicBezTo>
                <a:cubicBezTo>
                  <a:pt x="20122" y="21514"/>
                  <a:pt x="19797" y="21600"/>
                  <a:pt x="19455" y="21600"/>
                </a:cubicBezTo>
                <a:lnTo>
                  <a:pt x="1928" y="21600"/>
                </a:lnTo>
                <a:cubicBezTo>
                  <a:pt x="1585" y="21600"/>
                  <a:pt x="1263" y="21514"/>
                  <a:pt x="965" y="21338"/>
                </a:cubicBezTo>
                <a:cubicBezTo>
                  <a:pt x="663" y="21168"/>
                  <a:pt x="425" y="20915"/>
                  <a:pt x="248" y="20586"/>
                </a:cubicBezTo>
                <a:cubicBezTo>
                  <a:pt x="-114" y="19914"/>
                  <a:pt x="-80" y="19250"/>
                  <a:pt x="344" y="18604"/>
                </a:cubicBezTo>
                <a:lnTo>
                  <a:pt x="7509" y="7313"/>
                </a:lnTo>
                <a:lnTo>
                  <a:pt x="7509" y="2167"/>
                </a:lnTo>
                <a:lnTo>
                  <a:pt x="6427" y="2167"/>
                </a:lnTo>
                <a:cubicBezTo>
                  <a:pt x="6122" y="2167"/>
                  <a:pt x="5870" y="2061"/>
                  <a:pt x="5670" y="1850"/>
                </a:cubicBezTo>
                <a:cubicBezTo>
                  <a:pt x="5473" y="1638"/>
                  <a:pt x="5371" y="1380"/>
                  <a:pt x="5371" y="1072"/>
                </a:cubicBezTo>
                <a:cubicBezTo>
                  <a:pt x="5371" y="778"/>
                  <a:pt x="5473" y="528"/>
                  <a:pt x="5670" y="320"/>
                </a:cubicBezTo>
                <a:cubicBezTo>
                  <a:pt x="5870" y="108"/>
                  <a:pt x="6122" y="0"/>
                  <a:pt x="6427" y="0"/>
                </a:cubicBezTo>
                <a:lnTo>
                  <a:pt x="14953" y="0"/>
                </a:lnTo>
                <a:cubicBezTo>
                  <a:pt x="15260" y="0"/>
                  <a:pt x="15515" y="108"/>
                  <a:pt x="15724" y="320"/>
                </a:cubicBezTo>
                <a:cubicBezTo>
                  <a:pt x="15933" y="528"/>
                  <a:pt x="16038" y="778"/>
                  <a:pt x="16038" y="1072"/>
                </a:cubicBezTo>
                <a:cubicBezTo>
                  <a:pt x="16038" y="1380"/>
                  <a:pt x="15933" y="1638"/>
                  <a:pt x="15724" y="1850"/>
                </a:cubicBezTo>
                <a:cubicBezTo>
                  <a:pt x="15515" y="2061"/>
                  <a:pt x="15260" y="2167"/>
                  <a:pt x="14953" y="2167"/>
                </a:cubicBezTo>
                <a:lnTo>
                  <a:pt x="13900" y="2167"/>
                </a:lnTo>
                <a:lnTo>
                  <a:pt x="13900" y="7339"/>
                </a:lnTo>
                <a:lnTo>
                  <a:pt x="21036" y="18604"/>
                </a:lnTo>
                <a:close/>
                <a:moveTo>
                  <a:pt x="5261" y="14865"/>
                </a:moveTo>
                <a:lnTo>
                  <a:pt x="16122" y="14865"/>
                </a:lnTo>
                <a:lnTo>
                  <a:pt x="11773" y="7974"/>
                </a:lnTo>
                <a:lnTo>
                  <a:pt x="11773" y="2167"/>
                </a:lnTo>
                <a:lnTo>
                  <a:pt x="9635" y="2167"/>
                </a:lnTo>
                <a:lnTo>
                  <a:pt x="9635" y="7947"/>
                </a:lnTo>
                <a:lnTo>
                  <a:pt x="5261" y="1486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lIns="50784" tIns="50784" rIns="50784" bIns="50784" anchor="ctr"/>
          <a:lstStyle/>
          <a:p>
            <a:pPr defTabSz="228514">
              <a:defRPr/>
            </a:pPr>
            <a:endParaRPr lang="es-ES" sz="1467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1487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Прямоугольник: скругленные углы 130">
            <a:extLst>
              <a:ext uri="{FF2B5EF4-FFF2-40B4-BE49-F238E27FC236}">
                <a16:creationId xmlns:a16="http://schemas.microsoft.com/office/drawing/2014/main" id="{F188B828-915C-4039-AD03-4906DDD9C26A}"/>
              </a:ext>
            </a:extLst>
          </p:cNvPr>
          <p:cNvSpPr/>
          <p:nvPr/>
        </p:nvSpPr>
        <p:spPr>
          <a:xfrm>
            <a:off x="113758" y="1205201"/>
            <a:ext cx="6522077" cy="429437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76D077-41CE-4643-BCA3-7293FB5F2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296" y="1393118"/>
            <a:ext cx="6297706" cy="4294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     ИИ — это не замена человеческому труду, а инструмент, который может значительно улучшить и ускорить выполнение задач. Для успешной интеграции ИИ в управление проектами требуется, чтобы сотрудники воспринимали его как своего рода «помощника», который помогает им принимать более обоснованные решения и достигать лучших результатов.</a:t>
            </a:r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6D1465C2-5E37-49D5-AE71-7E89BA5E36F8}"/>
              </a:ext>
            </a:extLst>
          </p:cNvPr>
          <p:cNvGrpSpPr/>
          <p:nvPr/>
        </p:nvGrpSpPr>
        <p:grpSpPr>
          <a:xfrm>
            <a:off x="7135906" y="2181785"/>
            <a:ext cx="4471452" cy="4370396"/>
            <a:chOff x="6756401" y="1371601"/>
            <a:chExt cx="3995550" cy="3905250"/>
          </a:xfrm>
        </p:grpSpPr>
        <p:sp>
          <p:nvSpPr>
            <p:cNvPr id="5" name="Freeform 145">
              <a:extLst>
                <a:ext uri="{FF2B5EF4-FFF2-40B4-BE49-F238E27FC236}">
                  <a16:creationId xmlns:a16="http://schemas.microsoft.com/office/drawing/2014/main" id="{1501800D-51B8-4D87-BF4D-A759F5BC4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8530" y="3545322"/>
              <a:ext cx="1463421" cy="1731529"/>
            </a:xfrm>
            <a:custGeom>
              <a:avLst/>
              <a:gdLst>
                <a:gd name="T0" fmla="*/ 4970 w 6291"/>
                <a:gd name="T1" fmla="*/ 2869 h 7442"/>
                <a:gd name="T2" fmla="*/ 0 w 6291"/>
                <a:gd name="T3" fmla="*/ 0 h 7442"/>
                <a:gd name="T4" fmla="*/ 0 w 6291"/>
                <a:gd name="T5" fmla="*/ 7442 h 7442"/>
                <a:gd name="T6" fmla="*/ 33 w 6291"/>
                <a:gd name="T7" fmla="*/ 7440 h 7442"/>
                <a:gd name="T8" fmla="*/ 65 w 6291"/>
                <a:gd name="T9" fmla="*/ 7437 h 7442"/>
                <a:gd name="T10" fmla="*/ 96 w 6291"/>
                <a:gd name="T11" fmla="*/ 7431 h 7442"/>
                <a:gd name="T12" fmla="*/ 129 w 6291"/>
                <a:gd name="T13" fmla="*/ 7424 h 7442"/>
                <a:gd name="T14" fmla="*/ 160 w 6291"/>
                <a:gd name="T15" fmla="*/ 7414 h 7442"/>
                <a:gd name="T16" fmla="*/ 190 w 6291"/>
                <a:gd name="T17" fmla="*/ 7402 h 7442"/>
                <a:gd name="T18" fmla="*/ 220 w 6291"/>
                <a:gd name="T19" fmla="*/ 7388 h 7442"/>
                <a:gd name="T20" fmla="*/ 250 w 6291"/>
                <a:gd name="T21" fmla="*/ 7373 h 7442"/>
                <a:gd name="T22" fmla="*/ 2859 w 6291"/>
                <a:gd name="T23" fmla="*/ 5866 h 7442"/>
                <a:gd name="T24" fmla="*/ 6182 w 6291"/>
                <a:gd name="T25" fmla="*/ 3947 h 7442"/>
                <a:gd name="T26" fmla="*/ 6195 w 6291"/>
                <a:gd name="T27" fmla="*/ 3940 h 7442"/>
                <a:gd name="T28" fmla="*/ 6208 w 6291"/>
                <a:gd name="T29" fmla="*/ 3930 h 7442"/>
                <a:gd name="T30" fmla="*/ 6219 w 6291"/>
                <a:gd name="T31" fmla="*/ 3921 h 7442"/>
                <a:gd name="T32" fmla="*/ 6229 w 6291"/>
                <a:gd name="T33" fmla="*/ 3910 h 7442"/>
                <a:gd name="T34" fmla="*/ 6239 w 6291"/>
                <a:gd name="T35" fmla="*/ 3900 h 7442"/>
                <a:gd name="T36" fmla="*/ 6249 w 6291"/>
                <a:gd name="T37" fmla="*/ 3889 h 7442"/>
                <a:gd name="T38" fmla="*/ 6256 w 6291"/>
                <a:gd name="T39" fmla="*/ 3877 h 7442"/>
                <a:gd name="T40" fmla="*/ 6264 w 6291"/>
                <a:gd name="T41" fmla="*/ 3865 h 7442"/>
                <a:gd name="T42" fmla="*/ 6270 w 6291"/>
                <a:gd name="T43" fmla="*/ 3852 h 7442"/>
                <a:gd name="T44" fmla="*/ 6276 w 6291"/>
                <a:gd name="T45" fmla="*/ 3839 h 7442"/>
                <a:gd name="T46" fmla="*/ 6280 w 6291"/>
                <a:gd name="T47" fmla="*/ 3826 h 7442"/>
                <a:gd name="T48" fmla="*/ 6285 w 6291"/>
                <a:gd name="T49" fmla="*/ 3813 h 7442"/>
                <a:gd name="T50" fmla="*/ 6288 w 6291"/>
                <a:gd name="T51" fmla="*/ 3799 h 7442"/>
                <a:gd name="T52" fmla="*/ 6290 w 6291"/>
                <a:gd name="T53" fmla="*/ 3786 h 7442"/>
                <a:gd name="T54" fmla="*/ 6291 w 6291"/>
                <a:gd name="T55" fmla="*/ 3772 h 7442"/>
                <a:gd name="T56" fmla="*/ 6291 w 6291"/>
                <a:gd name="T57" fmla="*/ 3758 h 7442"/>
                <a:gd name="T58" fmla="*/ 6291 w 6291"/>
                <a:gd name="T59" fmla="*/ 3026 h 7442"/>
                <a:gd name="T60" fmla="*/ 4970 w 6291"/>
                <a:gd name="T61" fmla="*/ 2869 h 7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291" h="7442">
                  <a:moveTo>
                    <a:pt x="4970" y="2869"/>
                  </a:moveTo>
                  <a:lnTo>
                    <a:pt x="0" y="0"/>
                  </a:lnTo>
                  <a:lnTo>
                    <a:pt x="0" y="7442"/>
                  </a:lnTo>
                  <a:lnTo>
                    <a:pt x="33" y="7440"/>
                  </a:lnTo>
                  <a:lnTo>
                    <a:pt x="65" y="7437"/>
                  </a:lnTo>
                  <a:lnTo>
                    <a:pt x="96" y="7431"/>
                  </a:lnTo>
                  <a:lnTo>
                    <a:pt x="129" y="7424"/>
                  </a:lnTo>
                  <a:lnTo>
                    <a:pt x="160" y="7414"/>
                  </a:lnTo>
                  <a:lnTo>
                    <a:pt x="190" y="7402"/>
                  </a:lnTo>
                  <a:lnTo>
                    <a:pt x="220" y="7388"/>
                  </a:lnTo>
                  <a:lnTo>
                    <a:pt x="250" y="7373"/>
                  </a:lnTo>
                  <a:lnTo>
                    <a:pt x="2859" y="5866"/>
                  </a:lnTo>
                  <a:lnTo>
                    <a:pt x="6182" y="3947"/>
                  </a:lnTo>
                  <a:lnTo>
                    <a:pt x="6195" y="3940"/>
                  </a:lnTo>
                  <a:lnTo>
                    <a:pt x="6208" y="3930"/>
                  </a:lnTo>
                  <a:lnTo>
                    <a:pt x="6219" y="3921"/>
                  </a:lnTo>
                  <a:lnTo>
                    <a:pt x="6229" y="3910"/>
                  </a:lnTo>
                  <a:lnTo>
                    <a:pt x="6239" y="3900"/>
                  </a:lnTo>
                  <a:lnTo>
                    <a:pt x="6249" y="3889"/>
                  </a:lnTo>
                  <a:lnTo>
                    <a:pt x="6256" y="3877"/>
                  </a:lnTo>
                  <a:lnTo>
                    <a:pt x="6264" y="3865"/>
                  </a:lnTo>
                  <a:lnTo>
                    <a:pt x="6270" y="3852"/>
                  </a:lnTo>
                  <a:lnTo>
                    <a:pt x="6276" y="3839"/>
                  </a:lnTo>
                  <a:lnTo>
                    <a:pt x="6280" y="3826"/>
                  </a:lnTo>
                  <a:lnTo>
                    <a:pt x="6285" y="3813"/>
                  </a:lnTo>
                  <a:lnTo>
                    <a:pt x="6288" y="3799"/>
                  </a:lnTo>
                  <a:lnTo>
                    <a:pt x="6290" y="3786"/>
                  </a:lnTo>
                  <a:lnTo>
                    <a:pt x="6291" y="3772"/>
                  </a:lnTo>
                  <a:lnTo>
                    <a:pt x="6291" y="3758"/>
                  </a:lnTo>
                  <a:lnTo>
                    <a:pt x="6291" y="3026"/>
                  </a:lnTo>
                  <a:lnTo>
                    <a:pt x="4970" y="2869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" name="Freeform 146">
              <a:extLst>
                <a:ext uri="{FF2B5EF4-FFF2-40B4-BE49-F238E27FC236}">
                  <a16:creationId xmlns:a16="http://schemas.microsoft.com/office/drawing/2014/main" id="{682251F1-E882-4264-9901-CF31F84EA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6401" y="2949527"/>
              <a:ext cx="2532129" cy="2327324"/>
            </a:xfrm>
            <a:custGeom>
              <a:avLst/>
              <a:gdLst>
                <a:gd name="T0" fmla="*/ 6550 w 10879"/>
                <a:gd name="T1" fmla="*/ 62 h 10003"/>
                <a:gd name="T2" fmla="*/ 6518 w 10879"/>
                <a:gd name="T3" fmla="*/ 45 h 10003"/>
                <a:gd name="T4" fmla="*/ 6487 w 10879"/>
                <a:gd name="T5" fmla="*/ 32 h 10003"/>
                <a:gd name="T6" fmla="*/ 6453 w 10879"/>
                <a:gd name="T7" fmla="*/ 22 h 10003"/>
                <a:gd name="T8" fmla="*/ 6421 w 10879"/>
                <a:gd name="T9" fmla="*/ 13 h 10003"/>
                <a:gd name="T10" fmla="*/ 6388 w 10879"/>
                <a:gd name="T11" fmla="*/ 7 h 10003"/>
                <a:gd name="T12" fmla="*/ 6354 w 10879"/>
                <a:gd name="T13" fmla="*/ 2 h 10003"/>
                <a:gd name="T14" fmla="*/ 6320 w 10879"/>
                <a:gd name="T15" fmla="*/ 0 h 10003"/>
                <a:gd name="T16" fmla="*/ 6286 w 10879"/>
                <a:gd name="T17" fmla="*/ 0 h 10003"/>
                <a:gd name="T18" fmla="*/ 6253 w 10879"/>
                <a:gd name="T19" fmla="*/ 2 h 10003"/>
                <a:gd name="T20" fmla="*/ 6219 w 10879"/>
                <a:gd name="T21" fmla="*/ 7 h 10003"/>
                <a:gd name="T22" fmla="*/ 6186 w 10879"/>
                <a:gd name="T23" fmla="*/ 13 h 10003"/>
                <a:gd name="T24" fmla="*/ 6152 w 10879"/>
                <a:gd name="T25" fmla="*/ 22 h 10003"/>
                <a:gd name="T26" fmla="*/ 6120 w 10879"/>
                <a:gd name="T27" fmla="*/ 32 h 10003"/>
                <a:gd name="T28" fmla="*/ 6087 w 10879"/>
                <a:gd name="T29" fmla="*/ 45 h 10003"/>
                <a:gd name="T30" fmla="*/ 6056 w 10879"/>
                <a:gd name="T31" fmla="*/ 62 h 10003"/>
                <a:gd name="T32" fmla="*/ 838 w 10879"/>
                <a:gd name="T33" fmla="*/ 3074 h 10003"/>
                <a:gd name="T34" fmla="*/ 838 w 10879"/>
                <a:gd name="T35" fmla="*/ 2985 h 10003"/>
                <a:gd name="T36" fmla="*/ 838 w 10879"/>
                <a:gd name="T37" fmla="*/ 2952 h 10003"/>
                <a:gd name="T38" fmla="*/ 0 w 10879"/>
                <a:gd name="T39" fmla="*/ 3676 h 10003"/>
                <a:gd name="T40" fmla="*/ 1 w 10879"/>
                <a:gd name="T41" fmla="*/ 3690 h 10003"/>
                <a:gd name="T42" fmla="*/ 3 w 10879"/>
                <a:gd name="T43" fmla="*/ 3720 h 10003"/>
                <a:gd name="T44" fmla="*/ 9 w 10879"/>
                <a:gd name="T45" fmla="*/ 3747 h 10003"/>
                <a:gd name="T46" fmla="*/ 19 w 10879"/>
                <a:gd name="T47" fmla="*/ 3774 h 10003"/>
                <a:gd name="T48" fmla="*/ 33 w 10879"/>
                <a:gd name="T49" fmla="*/ 3800 h 10003"/>
                <a:gd name="T50" fmla="*/ 50 w 10879"/>
                <a:gd name="T51" fmla="*/ 3823 h 10003"/>
                <a:gd name="T52" fmla="*/ 71 w 10879"/>
                <a:gd name="T53" fmla="*/ 3846 h 10003"/>
                <a:gd name="T54" fmla="*/ 96 w 10879"/>
                <a:gd name="T55" fmla="*/ 3865 h 10003"/>
                <a:gd name="T56" fmla="*/ 10605 w 10879"/>
                <a:gd name="T57" fmla="*/ 9934 h 10003"/>
                <a:gd name="T58" fmla="*/ 10637 w 10879"/>
                <a:gd name="T59" fmla="*/ 9951 h 10003"/>
                <a:gd name="T60" fmla="*/ 10671 w 10879"/>
                <a:gd name="T61" fmla="*/ 9965 h 10003"/>
                <a:gd name="T62" fmla="*/ 10704 w 10879"/>
                <a:gd name="T63" fmla="*/ 9977 h 10003"/>
                <a:gd name="T64" fmla="*/ 10739 w 10879"/>
                <a:gd name="T65" fmla="*/ 9988 h 10003"/>
                <a:gd name="T66" fmla="*/ 10773 w 10879"/>
                <a:gd name="T67" fmla="*/ 9994 h 10003"/>
                <a:gd name="T68" fmla="*/ 10808 w 10879"/>
                <a:gd name="T69" fmla="*/ 10000 h 10003"/>
                <a:gd name="T70" fmla="*/ 10844 w 10879"/>
                <a:gd name="T71" fmla="*/ 10003 h 10003"/>
                <a:gd name="T72" fmla="*/ 10879 w 10879"/>
                <a:gd name="T73" fmla="*/ 10003 h 10003"/>
                <a:gd name="T74" fmla="*/ 6565 w 10879"/>
                <a:gd name="T75" fmla="*/ 70 h 10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879" h="10003">
                  <a:moveTo>
                    <a:pt x="6565" y="70"/>
                  </a:moveTo>
                  <a:lnTo>
                    <a:pt x="6550" y="62"/>
                  </a:lnTo>
                  <a:lnTo>
                    <a:pt x="6534" y="53"/>
                  </a:lnTo>
                  <a:lnTo>
                    <a:pt x="6518" y="45"/>
                  </a:lnTo>
                  <a:lnTo>
                    <a:pt x="6502" y="39"/>
                  </a:lnTo>
                  <a:lnTo>
                    <a:pt x="6487" y="32"/>
                  </a:lnTo>
                  <a:lnTo>
                    <a:pt x="6471" y="27"/>
                  </a:lnTo>
                  <a:lnTo>
                    <a:pt x="6453" y="22"/>
                  </a:lnTo>
                  <a:lnTo>
                    <a:pt x="6437" y="17"/>
                  </a:lnTo>
                  <a:lnTo>
                    <a:pt x="6421" y="13"/>
                  </a:lnTo>
                  <a:lnTo>
                    <a:pt x="6404" y="10"/>
                  </a:lnTo>
                  <a:lnTo>
                    <a:pt x="6388" y="7"/>
                  </a:lnTo>
                  <a:lnTo>
                    <a:pt x="6370" y="4"/>
                  </a:lnTo>
                  <a:lnTo>
                    <a:pt x="6354" y="2"/>
                  </a:lnTo>
                  <a:lnTo>
                    <a:pt x="6337" y="1"/>
                  </a:lnTo>
                  <a:lnTo>
                    <a:pt x="6320" y="0"/>
                  </a:lnTo>
                  <a:lnTo>
                    <a:pt x="6303" y="0"/>
                  </a:lnTo>
                  <a:lnTo>
                    <a:pt x="6286" y="0"/>
                  </a:lnTo>
                  <a:lnTo>
                    <a:pt x="6269" y="1"/>
                  </a:lnTo>
                  <a:lnTo>
                    <a:pt x="6253" y="2"/>
                  </a:lnTo>
                  <a:lnTo>
                    <a:pt x="6235" y="4"/>
                  </a:lnTo>
                  <a:lnTo>
                    <a:pt x="6219" y="7"/>
                  </a:lnTo>
                  <a:lnTo>
                    <a:pt x="6202" y="10"/>
                  </a:lnTo>
                  <a:lnTo>
                    <a:pt x="6186" y="13"/>
                  </a:lnTo>
                  <a:lnTo>
                    <a:pt x="6168" y="17"/>
                  </a:lnTo>
                  <a:lnTo>
                    <a:pt x="6152" y="22"/>
                  </a:lnTo>
                  <a:lnTo>
                    <a:pt x="6136" y="27"/>
                  </a:lnTo>
                  <a:lnTo>
                    <a:pt x="6120" y="32"/>
                  </a:lnTo>
                  <a:lnTo>
                    <a:pt x="6104" y="39"/>
                  </a:lnTo>
                  <a:lnTo>
                    <a:pt x="6087" y="45"/>
                  </a:lnTo>
                  <a:lnTo>
                    <a:pt x="6072" y="53"/>
                  </a:lnTo>
                  <a:lnTo>
                    <a:pt x="6056" y="62"/>
                  </a:lnTo>
                  <a:lnTo>
                    <a:pt x="6041" y="70"/>
                  </a:lnTo>
                  <a:lnTo>
                    <a:pt x="838" y="3074"/>
                  </a:lnTo>
                  <a:lnTo>
                    <a:pt x="838" y="3024"/>
                  </a:lnTo>
                  <a:lnTo>
                    <a:pt x="838" y="2985"/>
                  </a:lnTo>
                  <a:lnTo>
                    <a:pt x="838" y="2960"/>
                  </a:lnTo>
                  <a:lnTo>
                    <a:pt x="838" y="2952"/>
                  </a:lnTo>
                  <a:lnTo>
                    <a:pt x="0" y="2952"/>
                  </a:lnTo>
                  <a:lnTo>
                    <a:pt x="0" y="3676"/>
                  </a:lnTo>
                  <a:lnTo>
                    <a:pt x="1" y="3676"/>
                  </a:lnTo>
                  <a:lnTo>
                    <a:pt x="1" y="3690"/>
                  </a:lnTo>
                  <a:lnTo>
                    <a:pt x="1" y="3704"/>
                  </a:lnTo>
                  <a:lnTo>
                    <a:pt x="3" y="3720"/>
                  </a:lnTo>
                  <a:lnTo>
                    <a:pt x="5" y="3734"/>
                  </a:lnTo>
                  <a:lnTo>
                    <a:pt x="9" y="3747"/>
                  </a:lnTo>
                  <a:lnTo>
                    <a:pt x="14" y="3761"/>
                  </a:lnTo>
                  <a:lnTo>
                    <a:pt x="19" y="3774"/>
                  </a:lnTo>
                  <a:lnTo>
                    <a:pt x="25" y="3788"/>
                  </a:lnTo>
                  <a:lnTo>
                    <a:pt x="33" y="3800"/>
                  </a:lnTo>
                  <a:lnTo>
                    <a:pt x="41" y="3812"/>
                  </a:lnTo>
                  <a:lnTo>
                    <a:pt x="50" y="3823"/>
                  </a:lnTo>
                  <a:lnTo>
                    <a:pt x="60" y="3835"/>
                  </a:lnTo>
                  <a:lnTo>
                    <a:pt x="71" y="3846"/>
                  </a:lnTo>
                  <a:lnTo>
                    <a:pt x="83" y="3856"/>
                  </a:lnTo>
                  <a:lnTo>
                    <a:pt x="96" y="3865"/>
                  </a:lnTo>
                  <a:lnTo>
                    <a:pt x="109" y="3873"/>
                  </a:lnTo>
                  <a:lnTo>
                    <a:pt x="10605" y="9934"/>
                  </a:lnTo>
                  <a:lnTo>
                    <a:pt x="10621" y="9943"/>
                  </a:lnTo>
                  <a:lnTo>
                    <a:pt x="10637" y="9951"/>
                  </a:lnTo>
                  <a:lnTo>
                    <a:pt x="10653" y="9959"/>
                  </a:lnTo>
                  <a:lnTo>
                    <a:pt x="10671" y="9965"/>
                  </a:lnTo>
                  <a:lnTo>
                    <a:pt x="10687" y="9972"/>
                  </a:lnTo>
                  <a:lnTo>
                    <a:pt x="10704" y="9977"/>
                  </a:lnTo>
                  <a:lnTo>
                    <a:pt x="10721" y="9983"/>
                  </a:lnTo>
                  <a:lnTo>
                    <a:pt x="10739" y="9988"/>
                  </a:lnTo>
                  <a:lnTo>
                    <a:pt x="10756" y="9991"/>
                  </a:lnTo>
                  <a:lnTo>
                    <a:pt x="10773" y="9994"/>
                  </a:lnTo>
                  <a:lnTo>
                    <a:pt x="10791" y="9998"/>
                  </a:lnTo>
                  <a:lnTo>
                    <a:pt x="10808" y="10000"/>
                  </a:lnTo>
                  <a:lnTo>
                    <a:pt x="10826" y="10002"/>
                  </a:lnTo>
                  <a:lnTo>
                    <a:pt x="10844" y="10003"/>
                  </a:lnTo>
                  <a:lnTo>
                    <a:pt x="10862" y="10003"/>
                  </a:lnTo>
                  <a:lnTo>
                    <a:pt x="10879" y="10003"/>
                  </a:lnTo>
                  <a:lnTo>
                    <a:pt x="10879" y="2561"/>
                  </a:lnTo>
                  <a:lnTo>
                    <a:pt x="6565" y="7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" name="Freeform 147">
              <a:extLst>
                <a:ext uri="{FF2B5EF4-FFF2-40B4-BE49-F238E27FC236}">
                  <a16:creationId xmlns:a16="http://schemas.microsoft.com/office/drawing/2014/main" id="{91B1AA0F-79FE-4FF1-8FE5-CC5A4810B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6401" y="2778236"/>
              <a:ext cx="3995550" cy="2328255"/>
            </a:xfrm>
            <a:custGeom>
              <a:avLst/>
              <a:gdLst>
                <a:gd name="T0" fmla="*/ 96 w 17170"/>
                <a:gd name="T1" fmla="*/ 3865 h 10004"/>
                <a:gd name="T2" fmla="*/ 61 w 17170"/>
                <a:gd name="T3" fmla="*/ 3837 h 10004"/>
                <a:gd name="T4" fmla="*/ 34 w 17170"/>
                <a:gd name="T5" fmla="*/ 3804 h 10004"/>
                <a:gd name="T6" fmla="*/ 15 w 17170"/>
                <a:gd name="T7" fmla="*/ 3766 h 10004"/>
                <a:gd name="T8" fmla="*/ 4 w 17170"/>
                <a:gd name="T9" fmla="*/ 3726 h 10004"/>
                <a:gd name="T10" fmla="*/ 0 w 17170"/>
                <a:gd name="T11" fmla="*/ 3685 h 10004"/>
                <a:gd name="T12" fmla="*/ 4 w 17170"/>
                <a:gd name="T13" fmla="*/ 3644 h 10004"/>
                <a:gd name="T14" fmla="*/ 15 w 17170"/>
                <a:gd name="T15" fmla="*/ 3604 h 10004"/>
                <a:gd name="T16" fmla="*/ 34 w 17170"/>
                <a:gd name="T17" fmla="*/ 3566 h 10004"/>
                <a:gd name="T18" fmla="*/ 61 w 17170"/>
                <a:gd name="T19" fmla="*/ 3532 h 10004"/>
                <a:gd name="T20" fmla="*/ 96 w 17170"/>
                <a:gd name="T21" fmla="*/ 3503 h 10004"/>
                <a:gd name="T22" fmla="*/ 6056 w 17170"/>
                <a:gd name="T23" fmla="*/ 61 h 10004"/>
                <a:gd name="T24" fmla="*/ 6104 w 17170"/>
                <a:gd name="T25" fmla="*/ 40 h 10004"/>
                <a:gd name="T26" fmla="*/ 6152 w 17170"/>
                <a:gd name="T27" fmla="*/ 22 h 10004"/>
                <a:gd name="T28" fmla="*/ 6202 w 17170"/>
                <a:gd name="T29" fmla="*/ 9 h 10004"/>
                <a:gd name="T30" fmla="*/ 6253 w 17170"/>
                <a:gd name="T31" fmla="*/ 2 h 10004"/>
                <a:gd name="T32" fmla="*/ 6303 w 17170"/>
                <a:gd name="T33" fmla="*/ 0 h 10004"/>
                <a:gd name="T34" fmla="*/ 6354 w 17170"/>
                <a:gd name="T35" fmla="*/ 2 h 10004"/>
                <a:gd name="T36" fmla="*/ 6404 w 17170"/>
                <a:gd name="T37" fmla="*/ 9 h 10004"/>
                <a:gd name="T38" fmla="*/ 6453 w 17170"/>
                <a:gd name="T39" fmla="*/ 22 h 10004"/>
                <a:gd name="T40" fmla="*/ 6502 w 17170"/>
                <a:gd name="T41" fmla="*/ 40 h 10004"/>
                <a:gd name="T42" fmla="*/ 6550 w 17170"/>
                <a:gd name="T43" fmla="*/ 61 h 10004"/>
                <a:gd name="T44" fmla="*/ 17074 w 17170"/>
                <a:gd name="T45" fmla="*/ 6138 h 10004"/>
                <a:gd name="T46" fmla="*/ 17108 w 17170"/>
                <a:gd name="T47" fmla="*/ 6168 h 10004"/>
                <a:gd name="T48" fmla="*/ 17135 w 17170"/>
                <a:gd name="T49" fmla="*/ 6201 h 10004"/>
                <a:gd name="T50" fmla="*/ 17155 w 17170"/>
                <a:gd name="T51" fmla="*/ 6239 h 10004"/>
                <a:gd name="T52" fmla="*/ 17167 w 17170"/>
                <a:gd name="T53" fmla="*/ 6279 h 10004"/>
                <a:gd name="T54" fmla="*/ 17170 w 17170"/>
                <a:gd name="T55" fmla="*/ 6320 h 10004"/>
                <a:gd name="T56" fmla="*/ 17167 w 17170"/>
                <a:gd name="T57" fmla="*/ 6361 h 10004"/>
                <a:gd name="T58" fmla="*/ 17155 w 17170"/>
                <a:gd name="T59" fmla="*/ 6401 h 10004"/>
                <a:gd name="T60" fmla="*/ 17135 w 17170"/>
                <a:gd name="T61" fmla="*/ 6438 h 10004"/>
                <a:gd name="T62" fmla="*/ 17108 w 17170"/>
                <a:gd name="T63" fmla="*/ 6472 h 10004"/>
                <a:gd name="T64" fmla="*/ 17074 w 17170"/>
                <a:gd name="T65" fmla="*/ 6500 h 10004"/>
                <a:gd name="T66" fmla="*/ 11114 w 17170"/>
                <a:gd name="T67" fmla="*/ 9942 h 10004"/>
                <a:gd name="T68" fmla="*/ 11066 w 17170"/>
                <a:gd name="T69" fmla="*/ 9965 h 10004"/>
                <a:gd name="T70" fmla="*/ 11017 w 17170"/>
                <a:gd name="T71" fmla="*/ 9982 h 10004"/>
                <a:gd name="T72" fmla="*/ 10968 w 17170"/>
                <a:gd name="T73" fmla="*/ 9994 h 10004"/>
                <a:gd name="T74" fmla="*/ 10918 w 17170"/>
                <a:gd name="T75" fmla="*/ 10002 h 10004"/>
                <a:gd name="T76" fmla="*/ 10867 w 17170"/>
                <a:gd name="T77" fmla="*/ 10004 h 10004"/>
                <a:gd name="T78" fmla="*/ 10817 w 17170"/>
                <a:gd name="T79" fmla="*/ 10002 h 10004"/>
                <a:gd name="T80" fmla="*/ 10766 w 17170"/>
                <a:gd name="T81" fmla="*/ 9994 h 10004"/>
                <a:gd name="T82" fmla="*/ 10716 w 17170"/>
                <a:gd name="T83" fmla="*/ 9982 h 10004"/>
                <a:gd name="T84" fmla="*/ 10667 w 17170"/>
                <a:gd name="T85" fmla="*/ 9965 h 10004"/>
                <a:gd name="T86" fmla="*/ 10620 w 17170"/>
                <a:gd name="T87" fmla="*/ 9942 h 10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7170" h="10004">
                  <a:moveTo>
                    <a:pt x="10605" y="9934"/>
                  </a:moveTo>
                  <a:lnTo>
                    <a:pt x="109" y="3874"/>
                  </a:lnTo>
                  <a:lnTo>
                    <a:pt x="96" y="3865"/>
                  </a:lnTo>
                  <a:lnTo>
                    <a:pt x="84" y="3856"/>
                  </a:lnTo>
                  <a:lnTo>
                    <a:pt x="72" y="3847"/>
                  </a:lnTo>
                  <a:lnTo>
                    <a:pt x="61" y="3837"/>
                  </a:lnTo>
                  <a:lnTo>
                    <a:pt x="51" y="3826"/>
                  </a:lnTo>
                  <a:lnTo>
                    <a:pt x="43" y="3814"/>
                  </a:lnTo>
                  <a:lnTo>
                    <a:pt x="34" y="3804"/>
                  </a:lnTo>
                  <a:lnTo>
                    <a:pt x="27" y="3791"/>
                  </a:lnTo>
                  <a:lnTo>
                    <a:pt x="21" y="3779"/>
                  </a:lnTo>
                  <a:lnTo>
                    <a:pt x="15" y="3766"/>
                  </a:lnTo>
                  <a:lnTo>
                    <a:pt x="10" y="3753"/>
                  </a:lnTo>
                  <a:lnTo>
                    <a:pt x="7" y="3739"/>
                  </a:lnTo>
                  <a:lnTo>
                    <a:pt x="4" y="3726"/>
                  </a:lnTo>
                  <a:lnTo>
                    <a:pt x="2" y="3712"/>
                  </a:lnTo>
                  <a:lnTo>
                    <a:pt x="1" y="3699"/>
                  </a:lnTo>
                  <a:lnTo>
                    <a:pt x="0" y="3685"/>
                  </a:lnTo>
                  <a:lnTo>
                    <a:pt x="1" y="3671"/>
                  </a:lnTo>
                  <a:lnTo>
                    <a:pt x="2" y="3657"/>
                  </a:lnTo>
                  <a:lnTo>
                    <a:pt x="4" y="3644"/>
                  </a:lnTo>
                  <a:lnTo>
                    <a:pt x="7" y="3630"/>
                  </a:lnTo>
                  <a:lnTo>
                    <a:pt x="10" y="3617"/>
                  </a:lnTo>
                  <a:lnTo>
                    <a:pt x="15" y="3604"/>
                  </a:lnTo>
                  <a:lnTo>
                    <a:pt x="21" y="3591"/>
                  </a:lnTo>
                  <a:lnTo>
                    <a:pt x="27" y="3578"/>
                  </a:lnTo>
                  <a:lnTo>
                    <a:pt x="34" y="3566"/>
                  </a:lnTo>
                  <a:lnTo>
                    <a:pt x="43" y="3554"/>
                  </a:lnTo>
                  <a:lnTo>
                    <a:pt x="51" y="3543"/>
                  </a:lnTo>
                  <a:lnTo>
                    <a:pt x="61" y="3532"/>
                  </a:lnTo>
                  <a:lnTo>
                    <a:pt x="72" y="3522"/>
                  </a:lnTo>
                  <a:lnTo>
                    <a:pt x="84" y="3512"/>
                  </a:lnTo>
                  <a:lnTo>
                    <a:pt x="96" y="3503"/>
                  </a:lnTo>
                  <a:lnTo>
                    <a:pt x="109" y="3496"/>
                  </a:lnTo>
                  <a:lnTo>
                    <a:pt x="6041" y="70"/>
                  </a:lnTo>
                  <a:lnTo>
                    <a:pt x="6056" y="61"/>
                  </a:lnTo>
                  <a:lnTo>
                    <a:pt x="6072" y="54"/>
                  </a:lnTo>
                  <a:lnTo>
                    <a:pt x="6087" y="46"/>
                  </a:lnTo>
                  <a:lnTo>
                    <a:pt x="6104" y="40"/>
                  </a:lnTo>
                  <a:lnTo>
                    <a:pt x="6120" y="33"/>
                  </a:lnTo>
                  <a:lnTo>
                    <a:pt x="6136" y="28"/>
                  </a:lnTo>
                  <a:lnTo>
                    <a:pt x="6152" y="22"/>
                  </a:lnTo>
                  <a:lnTo>
                    <a:pt x="6168" y="17"/>
                  </a:lnTo>
                  <a:lnTo>
                    <a:pt x="6186" y="14"/>
                  </a:lnTo>
                  <a:lnTo>
                    <a:pt x="6202" y="9"/>
                  </a:lnTo>
                  <a:lnTo>
                    <a:pt x="6219" y="7"/>
                  </a:lnTo>
                  <a:lnTo>
                    <a:pt x="6235" y="4"/>
                  </a:lnTo>
                  <a:lnTo>
                    <a:pt x="6253" y="2"/>
                  </a:lnTo>
                  <a:lnTo>
                    <a:pt x="6269" y="1"/>
                  </a:lnTo>
                  <a:lnTo>
                    <a:pt x="6286" y="0"/>
                  </a:lnTo>
                  <a:lnTo>
                    <a:pt x="6303" y="0"/>
                  </a:lnTo>
                  <a:lnTo>
                    <a:pt x="6320" y="0"/>
                  </a:lnTo>
                  <a:lnTo>
                    <a:pt x="6337" y="1"/>
                  </a:lnTo>
                  <a:lnTo>
                    <a:pt x="6354" y="2"/>
                  </a:lnTo>
                  <a:lnTo>
                    <a:pt x="6370" y="4"/>
                  </a:lnTo>
                  <a:lnTo>
                    <a:pt x="6388" y="7"/>
                  </a:lnTo>
                  <a:lnTo>
                    <a:pt x="6404" y="9"/>
                  </a:lnTo>
                  <a:lnTo>
                    <a:pt x="6421" y="14"/>
                  </a:lnTo>
                  <a:lnTo>
                    <a:pt x="6437" y="17"/>
                  </a:lnTo>
                  <a:lnTo>
                    <a:pt x="6453" y="22"/>
                  </a:lnTo>
                  <a:lnTo>
                    <a:pt x="6471" y="28"/>
                  </a:lnTo>
                  <a:lnTo>
                    <a:pt x="6487" y="33"/>
                  </a:lnTo>
                  <a:lnTo>
                    <a:pt x="6502" y="40"/>
                  </a:lnTo>
                  <a:lnTo>
                    <a:pt x="6518" y="46"/>
                  </a:lnTo>
                  <a:lnTo>
                    <a:pt x="6534" y="54"/>
                  </a:lnTo>
                  <a:lnTo>
                    <a:pt x="6550" y="61"/>
                  </a:lnTo>
                  <a:lnTo>
                    <a:pt x="6565" y="70"/>
                  </a:lnTo>
                  <a:lnTo>
                    <a:pt x="17061" y="6130"/>
                  </a:lnTo>
                  <a:lnTo>
                    <a:pt x="17074" y="6138"/>
                  </a:lnTo>
                  <a:lnTo>
                    <a:pt x="17087" y="6147"/>
                  </a:lnTo>
                  <a:lnTo>
                    <a:pt x="17098" y="6157"/>
                  </a:lnTo>
                  <a:lnTo>
                    <a:pt x="17108" y="6168"/>
                  </a:lnTo>
                  <a:lnTo>
                    <a:pt x="17118" y="6178"/>
                  </a:lnTo>
                  <a:lnTo>
                    <a:pt x="17128" y="6189"/>
                  </a:lnTo>
                  <a:lnTo>
                    <a:pt x="17135" y="6201"/>
                  </a:lnTo>
                  <a:lnTo>
                    <a:pt x="17143" y="6213"/>
                  </a:lnTo>
                  <a:lnTo>
                    <a:pt x="17149" y="6226"/>
                  </a:lnTo>
                  <a:lnTo>
                    <a:pt x="17155" y="6239"/>
                  </a:lnTo>
                  <a:lnTo>
                    <a:pt x="17159" y="6252"/>
                  </a:lnTo>
                  <a:lnTo>
                    <a:pt x="17164" y="6265"/>
                  </a:lnTo>
                  <a:lnTo>
                    <a:pt x="17167" y="6279"/>
                  </a:lnTo>
                  <a:lnTo>
                    <a:pt x="17169" y="6292"/>
                  </a:lnTo>
                  <a:lnTo>
                    <a:pt x="17170" y="6306"/>
                  </a:lnTo>
                  <a:lnTo>
                    <a:pt x="17170" y="6320"/>
                  </a:lnTo>
                  <a:lnTo>
                    <a:pt x="17170" y="6333"/>
                  </a:lnTo>
                  <a:lnTo>
                    <a:pt x="17169" y="6347"/>
                  </a:lnTo>
                  <a:lnTo>
                    <a:pt x="17167" y="6361"/>
                  </a:lnTo>
                  <a:lnTo>
                    <a:pt x="17164" y="6374"/>
                  </a:lnTo>
                  <a:lnTo>
                    <a:pt x="17159" y="6388"/>
                  </a:lnTo>
                  <a:lnTo>
                    <a:pt x="17155" y="6401"/>
                  </a:lnTo>
                  <a:lnTo>
                    <a:pt x="17149" y="6414"/>
                  </a:lnTo>
                  <a:lnTo>
                    <a:pt x="17143" y="6426"/>
                  </a:lnTo>
                  <a:lnTo>
                    <a:pt x="17135" y="6438"/>
                  </a:lnTo>
                  <a:lnTo>
                    <a:pt x="17128" y="6450"/>
                  </a:lnTo>
                  <a:lnTo>
                    <a:pt x="17118" y="6461"/>
                  </a:lnTo>
                  <a:lnTo>
                    <a:pt x="17108" y="6472"/>
                  </a:lnTo>
                  <a:lnTo>
                    <a:pt x="17098" y="6482"/>
                  </a:lnTo>
                  <a:lnTo>
                    <a:pt x="17087" y="6492"/>
                  </a:lnTo>
                  <a:lnTo>
                    <a:pt x="17074" y="6500"/>
                  </a:lnTo>
                  <a:lnTo>
                    <a:pt x="17061" y="6509"/>
                  </a:lnTo>
                  <a:lnTo>
                    <a:pt x="11129" y="9934"/>
                  </a:lnTo>
                  <a:lnTo>
                    <a:pt x="11114" y="9942"/>
                  </a:lnTo>
                  <a:lnTo>
                    <a:pt x="11098" y="9951"/>
                  </a:lnTo>
                  <a:lnTo>
                    <a:pt x="11082" y="9957"/>
                  </a:lnTo>
                  <a:lnTo>
                    <a:pt x="11066" y="9965"/>
                  </a:lnTo>
                  <a:lnTo>
                    <a:pt x="11050" y="9971"/>
                  </a:lnTo>
                  <a:lnTo>
                    <a:pt x="11034" y="9977"/>
                  </a:lnTo>
                  <a:lnTo>
                    <a:pt x="11017" y="9982"/>
                  </a:lnTo>
                  <a:lnTo>
                    <a:pt x="11001" y="9987"/>
                  </a:lnTo>
                  <a:lnTo>
                    <a:pt x="10985" y="9991"/>
                  </a:lnTo>
                  <a:lnTo>
                    <a:pt x="10968" y="9994"/>
                  </a:lnTo>
                  <a:lnTo>
                    <a:pt x="10952" y="9997"/>
                  </a:lnTo>
                  <a:lnTo>
                    <a:pt x="10934" y="9999"/>
                  </a:lnTo>
                  <a:lnTo>
                    <a:pt x="10918" y="10002"/>
                  </a:lnTo>
                  <a:lnTo>
                    <a:pt x="10901" y="10003"/>
                  </a:lnTo>
                  <a:lnTo>
                    <a:pt x="10883" y="10004"/>
                  </a:lnTo>
                  <a:lnTo>
                    <a:pt x="10867" y="10004"/>
                  </a:lnTo>
                  <a:lnTo>
                    <a:pt x="10850" y="10004"/>
                  </a:lnTo>
                  <a:lnTo>
                    <a:pt x="10833" y="10003"/>
                  </a:lnTo>
                  <a:lnTo>
                    <a:pt x="10817" y="10002"/>
                  </a:lnTo>
                  <a:lnTo>
                    <a:pt x="10799" y="9999"/>
                  </a:lnTo>
                  <a:lnTo>
                    <a:pt x="10782" y="9997"/>
                  </a:lnTo>
                  <a:lnTo>
                    <a:pt x="10766" y="9994"/>
                  </a:lnTo>
                  <a:lnTo>
                    <a:pt x="10748" y="9991"/>
                  </a:lnTo>
                  <a:lnTo>
                    <a:pt x="10732" y="9987"/>
                  </a:lnTo>
                  <a:lnTo>
                    <a:pt x="10716" y="9982"/>
                  </a:lnTo>
                  <a:lnTo>
                    <a:pt x="10700" y="9977"/>
                  </a:lnTo>
                  <a:lnTo>
                    <a:pt x="10684" y="9971"/>
                  </a:lnTo>
                  <a:lnTo>
                    <a:pt x="10667" y="9965"/>
                  </a:lnTo>
                  <a:lnTo>
                    <a:pt x="10651" y="9957"/>
                  </a:lnTo>
                  <a:lnTo>
                    <a:pt x="10636" y="9951"/>
                  </a:lnTo>
                  <a:lnTo>
                    <a:pt x="10620" y="9942"/>
                  </a:lnTo>
                  <a:lnTo>
                    <a:pt x="10605" y="9934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" name="Freeform 148">
              <a:extLst>
                <a:ext uri="{FF2B5EF4-FFF2-40B4-BE49-F238E27FC236}">
                  <a16:creationId xmlns:a16="http://schemas.microsoft.com/office/drawing/2014/main" id="{255FA743-0FF7-4FAA-90A9-6B747F1D8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5465" y="4534900"/>
              <a:ext cx="188979" cy="108919"/>
            </a:xfrm>
            <a:custGeom>
              <a:avLst/>
              <a:gdLst>
                <a:gd name="T0" fmla="*/ 552 w 814"/>
                <a:gd name="T1" fmla="*/ 16 h 470"/>
                <a:gd name="T2" fmla="*/ 607 w 814"/>
                <a:gd name="T3" fmla="*/ 30 h 470"/>
                <a:gd name="T4" fmla="*/ 656 w 814"/>
                <a:gd name="T5" fmla="*/ 49 h 470"/>
                <a:gd name="T6" fmla="*/ 701 w 814"/>
                <a:gd name="T7" fmla="*/ 72 h 470"/>
                <a:gd name="T8" fmla="*/ 738 w 814"/>
                <a:gd name="T9" fmla="*/ 99 h 470"/>
                <a:gd name="T10" fmla="*/ 769 w 814"/>
                <a:gd name="T11" fmla="*/ 127 h 470"/>
                <a:gd name="T12" fmla="*/ 791 w 814"/>
                <a:gd name="T13" fmla="*/ 158 h 470"/>
                <a:gd name="T14" fmla="*/ 806 w 814"/>
                <a:gd name="T15" fmla="*/ 191 h 470"/>
                <a:gd name="T16" fmla="*/ 813 w 814"/>
                <a:gd name="T17" fmla="*/ 225 h 470"/>
                <a:gd name="T18" fmla="*/ 811 w 814"/>
                <a:gd name="T19" fmla="*/ 260 h 470"/>
                <a:gd name="T20" fmla="*/ 800 w 814"/>
                <a:gd name="T21" fmla="*/ 296 h 470"/>
                <a:gd name="T22" fmla="*/ 779 w 814"/>
                <a:gd name="T23" fmla="*/ 329 h 470"/>
                <a:gd name="T24" fmla="*/ 750 w 814"/>
                <a:gd name="T25" fmla="*/ 360 h 470"/>
                <a:gd name="T26" fmla="*/ 716 w 814"/>
                <a:gd name="T27" fmla="*/ 389 h 470"/>
                <a:gd name="T28" fmla="*/ 674 w 814"/>
                <a:gd name="T29" fmla="*/ 412 h 470"/>
                <a:gd name="T30" fmla="*/ 627 w 814"/>
                <a:gd name="T31" fmla="*/ 433 h 470"/>
                <a:gd name="T32" fmla="*/ 575 w 814"/>
                <a:gd name="T33" fmla="*/ 449 h 470"/>
                <a:gd name="T34" fmla="*/ 520 w 814"/>
                <a:gd name="T35" fmla="*/ 461 h 470"/>
                <a:gd name="T36" fmla="*/ 463 w 814"/>
                <a:gd name="T37" fmla="*/ 467 h 470"/>
                <a:gd name="T38" fmla="*/ 402 w 814"/>
                <a:gd name="T39" fmla="*/ 470 h 470"/>
                <a:gd name="T40" fmla="*/ 342 w 814"/>
                <a:gd name="T41" fmla="*/ 467 h 470"/>
                <a:gd name="T42" fmla="*/ 282 w 814"/>
                <a:gd name="T43" fmla="*/ 459 h 470"/>
                <a:gd name="T44" fmla="*/ 224 w 814"/>
                <a:gd name="T45" fmla="*/ 445 h 470"/>
                <a:gd name="T46" fmla="*/ 172 w 814"/>
                <a:gd name="T47" fmla="*/ 427 h 470"/>
                <a:gd name="T48" fmla="*/ 127 w 814"/>
                <a:gd name="T49" fmla="*/ 406 h 470"/>
                <a:gd name="T50" fmla="*/ 87 w 814"/>
                <a:gd name="T51" fmla="*/ 380 h 470"/>
                <a:gd name="T52" fmla="*/ 55 w 814"/>
                <a:gd name="T53" fmla="*/ 353 h 470"/>
                <a:gd name="T54" fmla="*/ 29 w 814"/>
                <a:gd name="T55" fmla="*/ 322 h 470"/>
                <a:gd name="T56" fmla="*/ 10 w 814"/>
                <a:gd name="T57" fmla="*/ 289 h 470"/>
                <a:gd name="T58" fmla="*/ 2 w 814"/>
                <a:gd name="T59" fmla="*/ 256 h 470"/>
                <a:gd name="T60" fmla="*/ 1 w 814"/>
                <a:gd name="T61" fmla="*/ 221 h 470"/>
                <a:gd name="T62" fmla="*/ 8 w 814"/>
                <a:gd name="T63" fmla="*/ 185 h 470"/>
                <a:gd name="T64" fmla="*/ 27 w 814"/>
                <a:gd name="T65" fmla="*/ 151 h 470"/>
                <a:gd name="T66" fmla="*/ 53 w 814"/>
                <a:gd name="T67" fmla="*/ 120 h 470"/>
                <a:gd name="T68" fmla="*/ 86 w 814"/>
                <a:gd name="T69" fmla="*/ 90 h 470"/>
                <a:gd name="T70" fmla="*/ 125 w 814"/>
                <a:gd name="T71" fmla="*/ 66 h 470"/>
                <a:gd name="T72" fmla="*/ 170 w 814"/>
                <a:gd name="T73" fmla="*/ 44 h 470"/>
                <a:gd name="T74" fmla="*/ 220 w 814"/>
                <a:gd name="T75" fmla="*/ 26 h 470"/>
                <a:gd name="T76" fmla="*/ 274 w 814"/>
                <a:gd name="T77" fmla="*/ 13 h 470"/>
                <a:gd name="T78" fmla="*/ 331 w 814"/>
                <a:gd name="T79" fmla="*/ 4 h 470"/>
                <a:gd name="T80" fmla="*/ 391 w 814"/>
                <a:gd name="T81" fmla="*/ 0 h 470"/>
                <a:gd name="T82" fmla="*/ 451 w 814"/>
                <a:gd name="T83" fmla="*/ 2 h 470"/>
                <a:gd name="T84" fmla="*/ 512 w 814"/>
                <a:gd name="T85" fmla="*/ 8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14" h="470">
                  <a:moveTo>
                    <a:pt x="512" y="8"/>
                  </a:moveTo>
                  <a:lnTo>
                    <a:pt x="532" y="12"/>
                  </a:lnTo>
                  <a:lnTo>
                    <a:pt x="552" y="16"/>
                  </a:lnTo>
                  <a:lnTo>
                    <a:pt x="571" y="20"/>
                  </a:lnTo>
                  <a:lnTo>
                    <a:pt x="589" y="25"/>
                  </a:lnTo>
                  <a:lnTo>
                    <a:pt x="607" y="30"/>
                  </a:lnTo>
                  <a:lnTo>
                    <a:pt x="624" y="36"/>
                  </a:lnTo>
                  <a:lnTo>
                    <a:pt x="641" y="43"/>
                  </a:lnTo>
                  <a:lnTo>
                    <a:pt x="656" y="49"/>
                  </a:lnTo>
                  <a:lnTo>
                    <a:pt x="671" y="57"/>
                  </a:lnTo>
                  <a:lnTo>
                    <a:pt x="687" y="65"/>
                  </a:lnTo>
                  <a:lnTo>
                    <a:pt x="701" y="72"/>
                  </a:lnTo>
                  <a:lnTo>
                    <a:pt x="714" y="81"/>
                  </a:lnTo>
                  <a:lnTo>
                    <a:pt x="726" y="89"/>
                  </a:lnTo>
                  <a:lnTo>
                    <a:pt x="738" y="99"/>
                  </a:lnTo>
                  <a:lnTo>
                    <a:pt x="749" y="108"/>
                  </a:lnTo>
                  <a:lnTo>
                    <a:pt x="759" y="117"/>
                  </a:lnTo>
                  <a:lnTo>
                    <a:pt x="769" y="127"/>
                  </a:lnTo>
                  <a:lnTo>
                    <a:pt x="777" y="138"/>
                  </a:lnTo>
                  <a:lnTo>
                    <a:pt x="785" y="148"/>
                  </a:lnTo>
                  <a:lnTo>
                    <a:pt x="791" y="158"/>
                  </a:lnTo>
                  <a:lnTo>
                    <a:pt x="798" y="169"/>
                  </a:lnTo>
                  <a:lnTo>
                    <a:pt x="802" y="180"/>
                  </a:lnTo>
                  <a:lnTo>
                    <a:pt x="806" y="191"/>
                  </a:lnTo>
                  <a:lnTo>
                    <a:pt x="810" y="203"/>
                  </a:lnTo>
                  <a:lnTo>
                    <a:pt x="812" y="214"/>
                  </a:lnTo>
                  <a:lnTo>
                    <a:pt x="813" y="225"/>
                  </a:lnTo>
                  <a:lnTo>
                    <a:pt x="814" y="237"/>
                  </a:lnTo>
                  <a:lnTo>
                    <a:pt x="813" y="249"/>
                  </a:lnTo>
                  <a:lnTo>
                    <a:pt x="811" y="260"/>
                  </a:lnTo>
                  <a:lnTo>
                    <a:pt x="809" y="272"/>
                  </a:lnTo>
                  <a:lnTo>
                    <a:pt x="804" y="284"/>
                  </a:lnTo>
                  <a:lnTo>
                    <a:pt x="800" y="296"/>
                  </a:lnTo>
                  <a:lnTo>
                    <a:pt x="793" y="308"/>
                  </a:lnTo>
                  <a:lnTo>
                    <a:pt x="787" y="318"/>
                  </a:lnTo>
                  <a:lnTo>
                    <a:pt x="779" y="329"/>
                  </a:lnTo>
                  <a:lnTo>
                    <a:pt x="771" y="340"/>
                  </a:lnTo>
                  <a:lnTo>
                    <a:pt x="761" y="351"/>
                  </a:lnTo>
                  <a:lnTo>
                    <a:pt x="750" y="360"/>
                  </a:lnTo>
                  <a:lnTo>
                    <a:pt x="739" y="370"/>
                  </a:lnTo>
                  <a:lnTo>
                    <a:pt x="728" y="379"/>
                  </a:lnTo>
                  <a:lnTo>
                    <a:pt x="716" y="389"/>
                  </a:lnTo>
                  <a:lnTo>
                    <a:pt x="702" y="396"/>
                  </a:lnTo>
                  <a:lnTo>
                    <a:pt x="689" y="405"/>
                  </a:lnTo>
                  <a:lnTo>
                    <a:pt x="674" y="412"/>
                  </a:lnTo>
                  <a:lnTo>
                    <a:pt x="658" y="420"/>
                  </a:lnTo>
                  <a:lnTo>
                    <a:pt x="643" y="426"/>
                  </a:lnTo>
                  <a:lnTo>
                    <a:pt x="627" y="433"/>
                  </a:lnTo>
                  <a:lnTo>
                    <a:pt x="610" y="438"/>
                  </a:lnTo>
                  <a:lnTo>
                    <a:pt x="593" y="444"/>
                  </a:lnTo>
                  <a:lnTo>
                    <a:pt x="575" y="449"/>
                  </a:lnTo>
                  <a:lnTo>
                    <a:pt x="557" y="453"/>
                  </a:lnTo>
                  <a:lnTo>
                    <a:pt x="539" y="458"/>
                  </a:lnTo>
                  <a:lnTo>
                    <a:pt x="520" y="461"/>
                  </a:lnTo>
                  <a:lnTo>
                    <a:pt x="502" y="463"/>
                  </a:lnTo>
                  <a:lnTo>
                    <a:pt x="482" y="466"/>
                  </a:lnTo>
                  <a:lnTo>
                    <a:pt x="463" y="467"/>
                  </a:lnTo>
                  <a:lnTo>
                    <a:pt x="442" y="470"/>
                  </a:lnTo>
                  <a:lnTo>
                    <a:pt x="423" y="470"/>
                  </a:lnTo>
                  <a:lnTo>
                    <a:pt x="402" y="470"/>
                  </a:lnTo>
                  <a:lnTo>
                    <a:pt x="383" y="470"/>
                  </a:lnTo>
                  <a:lnTo>
                    <a:pt x="363" y="468"/>
                  </a:lnTo>
                  <a:lnTo>
                    <a:pt x="342" y="467"/>
                  </a:lnTo>
                  <a:lnTo>
                    <a:pt x="321" y="465"/>
                  </a:lnTo>
                  <a:lnTo>
                    <a:pt x="301" y="462"/>
                  </a:lnTo>
                  <a:lnTo>
                    <a:pt x="282" y="459"/>
                  </a:lnTo>
                  <a:lnTo>
                    <a:pt x="262" y="454"/>
                  </a:lnTo>
                  <a:lnTo>
                    <a:pt x="243" y="450"/>
                  </a:lnTo>
                  <a:lnTo>
                    <a:pt x="224" y="445"/>
                  </a:lnTo>
                  <a:lnTo>
                    <a:pt x="206" y="439"/>
                  </a:lnTo>
                  <a:lnTo>
                    <a:pt x="190" y="434"/>
                  </a:lnTo>
                  <a:lnTo>
                    <a:pt x="172" y="427"/>
                  </a:lnTo>
                  <a:lnTo>
                    <a:pt x="156" y="420"/>
                  </a:lnTo>
                  <a:lnTo>
                    <a:pt x="141" y="413"/>
                  </a:lnTo>
                  <a:lnTo>
                    <a:pt x="127" y="406"/>
                  </a:lnTo>
                  <a:lnTo>
                    <a:pt x="113" y="397"/>
                  </a:lnTo>
                  <a:lnTo>
                    <a:pt x="100" y="390"/>
                  </a:lnTo>
                  <a:lnTo>
                    <a:pt x="87" y="380"/>
                  </a:lnTo>
                  <a:lnTo>
                    <a:pt x="75" y="371"/>
                  </a:lnTo>
                  <a:lnTo>
                    <a:pt x="64" y="362"/>
                  </a:lnTo>
                  <a:lnTo>
                    <a:pt x="55" y="353"/>
                  </a:lnTo>
                  <a:lnTo>
                    <a:pt x="45" y="342"/>
                  </a:lnTo>
                  <a:lnTo>
                    <a:pt x="36" y="332"/>
                  </a:lnTo>
                  <a:lnTo>
                    <a:pt x="29" y="322"/>
                  </a:lnTo>
                  <a:lnTo>
                    <a:pt x="22" y="312"/>
                  </a:lnTo>
                  <a:lnTo>
                    <a:pt x="16" y="301"/>
                  </a:lnTo>
                  <a:lnTo>
                    <a:pt x="10" y="289"/>
                  </a:lnTo>
                  <a:lnTo>
                    <a:pt x="7" y="278"/>
                  </a:lnTo>
                  <a:lnTo>
                    <a:pt x="4" y="268"/>
                  </a:lnTo>
                  <a:lnTo>
                    <a:pt x="2" y="256"/>
                  </a:lnTo>
                  <a:lnTo>
                    <a:pt x="0" y="245"/>
                  </a:lnTo>
                  <a:lnTo>
                    <a:pt x="0" y="233"/>
                  </a:lnTo>
                  <a:lnTo>
                    <a:pt x="1" y="221"/>
                  </a:lnTo>
                  <a:lnTo>
                    <a:pt x="2" y="209"/>
                  </a:lnTo>
                  <a:lnTo>
                    <a:pt x="5" y="197"/>
                  </a:lnTo>
                  <a:lnTo>
                    <a:pt x="8" y="185"/>
                  </a:lnTo>
                  <a:lnTo>
                    <a:pt x="14" y="175"/>
                  </a:lnTo>
                  <a:lnTo>
                    <a:pt x="19" y="163"/>
                  </a:lnTo>
                  <a:lnTo>
                    <a:pt x="27" y="151"/>
                  </a:lnTo>
                  <a:lnTo>
                    <a:pt x="34" y="140"/>
                  </a:lnTo>
                  <a:lnTo>
                    <a:pt x="43" y="129"/>
                  </a:lnTo>
                  <a:lnTo>
                    <a:pt x="53" y="120"/>
                  </a:lnTo>
                  <a:lnTo>
                    <a:pt x="62" y="110"/>
                  </a:lnTo>
                  <a:lnTo>
                    <a:pt x="74" y="100"/>
                  </a:lnTo>
                  <a:lnTo>
                    <a:pt x="86" y="90"/>
                  </a:lnTo>
                  <a:lnTo>
                    <a:pt x="98" y="82"/>
                  </a:lnTo>
                  <a:lnTo>
                    <a:pt x="111" y="73"/>
                  </a:lnTo>
                  <a:lnTo>
                    <a:pt x="125" y="66"/>
                  </a:lnTo>
                  <a:lnTo>
                    <a:pt x="140" y="58"/>
                  </a:lnTo>
                  <a:lnTo>
                    <a:pt x="155" y="50"/>
                  </a:lnTo>
                  <a:lnTo>
                    <a:pt x="170" y="44"/>
                  </a:lnTo>
                  <a:lnTo>
                    <a:pt x="186" y="38"/>
                  </a:lnTo>
                  <a:lnTo>
                    <a:pt x="204" y="31"/>
                  </a:lnTo>
                  <a:lnTo>
                    <a:pt x="220" y="26"/>
                  </a:lnTo>
                  <a:lnTo>
                    <a:pt x="238" y="21"/>
                  </a:lnTo>
                  <a:lnTo>
                    <a:pt x="256" y="17"/>
                  </a:lnTo>
                  <a:lnTo>
                    <a:pt x="274" y="13"/>
                  </a:lnTo>
                  <a:lnTo>
                    <a:pt x="293" y="9"/>
                  </a:lnTo>
                  <a:lnTo>
                    <a:pt x="312" y="6"/>
                  </a:lnTo>
                  <a:lnTo>
                    <a:pt x="331" y="4"/>
                  </a:lnTo>
                  <a:lnTo>
                    <a:pt x="351" y="2"/>
                  </a:lnTo>
                  <a:lnTo>
                    <a:pt x="370" y="1"/>
                  </a:lnTo>
                  <a:lnTo>
                    <a:pt x="391" y="0"/>
                  </a:lnTo>
                  <a:lnTo>
                    <a:pt x="410" y="0"/>
                  </a:lnTo>
                  <a:lnTo>
                    <a:pt x="431" y="1"/>
                  </a:lnTo>
                  <a:lnTo>
                    <a:pt x="451" y="2"/>
                  </a:lnTo>
                  <a:lnTo>
                    <a:pt x="472" y="3"/>
                  </a:lnTo>
                  <a:lnTo>
                    <a:pt x="492" y="5"/>
                  </a:lnTo>
                  <a:lnTo>
                    <a:pt x="512" y="8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" name="Freeform 149">
              <a:extLst>
                <a:ext uri="{FF2B5EF4-FFF2-40B4-BE49-F238E27FC236}">
                  <a16:creationId xmlns:a16="http://schemas.microsoft.com/office/drawing/2014/main" id="{A99BE170-CC6B-442F-B04C-6AAD96BBB6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0725" y="2896464"/>
              <a:ext cx="3490986" cy="2014532"/>
            </a:xfrm>
            <a:custGeom>
              <a:avLst/>
              <a:gdLst>
                <a:gd name="T0" fmla="*/ 14999 w 14999"/>
                <a:gd name="T1" fmla="*/ 5477 h 8658"/>
                <a:gd name="T2" fmla="*/ 5518 w 14999"/>
                <a:gd name="T3" fmla="*/ 2 h 8658"/>
                <a:gd name="T4" fmla="*/ 5515 w 14999"/>
                <a:gd name="T5" fmla="*/ 1 h 8658"/>
                <a:gd name="T6" fmla="*/ 5509 w 14999"/>
                <a:gd name="T7" fmla="*/ 0 h 8658"/>
                <a:gd name="T8" fmla="*/ 5503 w 14999"/>
                <a:gd name="T9" fmla="*/ 1 h 8658"/>
                <a:gd name="T10" fmla="*/ 5501 w 14999"/>
                <a:gd name="T11" fmla="*/ 2 h 8658"/>
                <a:gd name="T12" fmla="*/ 0 w 14999"/>
                <a:gd name="T13" fmla="*/ 3179 h 8658"/>
                <a:gd name="T14" fmla="*/ 9490 w 14999"/>
                <a:gd name="T15" fmla="*/ 8658 h 8658"/>
                <a:gd name="T16" fmla="*/ 14999 w 14999"/>
                <a:gd name="T17" fmla="*/ 5477 h 8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99" h="8658">
                  <a:moveTo>
                    <a:pt x="14999" y="5477"/>
                  </a:moveTo>
                  <a:lnTo>
                    <a:pt x="5518" y="2"/>
                  </a:lnTo>
                  <a:lnTo>
                    <a:pt x="5515" y="1"/>
                  </a:lnTo>
                  <a:lnTo>
                    <a:pt x="5509" y="0"/>
                  </a:lnTo>
                  <a:lnTo>
                    <a:pt x="5503" y="1"/>
                  </a:lnTo>
                  <a:lnTo>
                    <a:pt x="5501" y="2"/>
                  </a:lnTo>
                  <a:lnTo>
                    <a:pt x="0" y="3179"/>
                  </a:lnTo>
                  <a:lnTo>
                    <a:pt x="9490" y="8658"/>
                  </a:lnTo>
                  <a:lnTo>
                    <a:pt x="14999" y="547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" name="Freeform 150">
              <a:extLst>
                <a:ext uri="{FF2B5EF4-FFF2-40B4-BE49-F238E27FC236}">
                  <a16:creationId xmlns:a16="http://schemas.microsoft.com/office/drawing/2014/main" id="{9C071411-2DD2-41E4-BDA3-F7AF7A220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9821" y="3430817"/>
              <a:ext cx="416126" cy="1480178"/>
            </a:xfrm>
            <a:custGeom>
              <a:avLst/>
              <a:gdLst>
                <a:gd name="T0" fmla="*/ 1791 w 1791"/>
                <a:gd name="T1" fmla="*/ 1034 h 6362"/>
                <a:gd name="T2" fmla="*/ 0 w 1791"/>
                <a:gd name="T3" fmla="*/ 0 h 6362"/>
                <a:gd name="T4" fmla="*/ 0 w 1791"/>
                <a:gd name="T5" fmla="*/ 6362 h 6362"/>
                <a:gd name="T6" fmla="*/ 1791 w 1791"/>
                <a:gd name="T7" fmla="*/ 5328 h 6362"/>
                <a:gd name="T8" fmla="*/ 1791 w 1791"/>
                <a:gd name="T9" fmla="*/ 1034 h 6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1" h="6362">
                  <a:moveTo>
                    <a:pt x="1791" y="1034"/>
                  </a:moveTo>
                  <a:lnTo>
                    <a:pt x="0" y="0"/>
                  </a:lnTo>
                  <a:lnTo>
                    <a:pt x="0" y="6362"/>
                  </a:lnTo>
                  <a:lnTo>
                    <a:pt x="1791" y="5328"/>
                  </a:lnTo>
                  <a:lnTo>
                    <a:pt x="1791" y="1034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1" name="Freeform 151">
              <a:extLst>
                <a:ext uri="{FF2B5EF4-FFF2-40B4-BE49-F238E27FC236}">
                  <a16:creationId xmlns:a16="http://schemas.microsoft.com/office/drawing/2014/main" id="{70B73B96-5450-4D5E-9BCA-EC550E12A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4024" y="3802259"/>
              <a:ext cx="208528" cy="737296"/>
            </a:xfrm>
            <a:custGeom>
              <a:avLst/>
              <a:gdLst>
                <a:gd name="T0" fmla="*/ 895 w 895"/>
                <a:gd name="T1" fmla="*/ 2648 h 3164"/>
                <a:gd name="T2" fmla="*/ 895 w 895"/>
                <a:gd name="T3" fmla="*/ 517 h 3164"/>
                <a:gd name="T4" fmla="*/ 0 w 895"/>
                <a:gd name="T5" fmla="*/ 0 h 3164"/>
                <a:gd name="T6" fmla="*/ 0 w 895"/>
                <a:gd name="T7" fmla="*/ 3164 h 3164"/>
                <a:gd name="T8" fmla="*/ 895 w 895"/>
                <a:gd name="T9" fmla="*/ 2648 h 3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5" h="3164">
                  <a:moveTo>
                    <a:pt x="895" y="2648"/>
                  </a:moveTo>
                  <a:lnTo>
                    <a:pt x="895" y="517"/>
                  </a:lnTo>
                  <a:lnTo>
                    <a:pt x="0" y="0"/>
                  </a:lnTo>
                  <a:lnTo>
                    <a:pt x="0" y="3164"/>
                  </a:lnTo>
                  <a:lnTo>
                    <a:pt x="895" y="2648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2" name="Freeform 152">
              <a:extLst>
                <a:ext uri="{FF2B5EF4-FFF2-40B4-BE49-F238E27FC236}">
                  <a16:creationId xmlns:a16="http://schemas.microsoft.com/office/drawing/2014/main" id="{46B90D93-A71A-4AE7-9322-28A424A7F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2465" y="2896464"/>
              <a:ext cx="207598" cy="1483902"/>
            </a:xfrm>
            <a:custGeom>
              <a:avLst/>
              <a:gdLst>
                <a:gd name="T0" fmla="*/ 873 w 896"/>
                <a:gd name="T1" fmla="*/ 2 h 6378"/>
                <a:gd name="T2" fmla="*/ 870 w 896"/>
                <a:gd name="T3" fmla="*/ 1 h 6378"/>
                <a:gd name="T4" fmla="*/ 864 w 896"/>
                <a:gd name="T5" fmla="*/ 0 h 6378"/>
                <a:gd name="T6" fmla="*/ 858 w 896"/>
                <a:gd name="T7" fmla="*/ 1 h 6378"/>
                <a:gd name="T8" fmla="*/ 856 w 896"/>
                <a:gd name="T9" fmla="*/ 2 h 6378"/>
                <a:gd name="T10" fmla="*/ 0 w 896"/>
                <a:gd name="T11" fmla="*/ 497 h 6378"/>
                <a:gd name="T12" fmla="*/ 0 w 896"/>
                <a:gd name="T13" fmla="*/ 5860 h 6378"/>
                <a:gd name="T14" fmla="*/ 896 w 896"/>
                <a:gd name="T15" fmla="*/ 6378 h 6378"/>
                <a:gd name="T16" fmla="*/ 896 w 896"/>
                <a:gd name="T17" fmla="*/ 16 h 6378"/>
                <a:gd name="T18" fmla="*/ 873 w 896"/>
                <a:gd name="T19" fmla="*/ 2 h 6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6" h="6378">
                  <a:moveTo>
                    <a:pt x="873" y="2"/>
                  </a:moveTo>
                  <a:lnTo>
                    <a:pt x="870" y="1"/>
                  </a:lnTo>
                  <a:lnTo>
                    <a:pt x="864" y="0"/>
                  </a:lnTo>
                  <a:lnTo>
                    <a:pt x="858" y="1"/>
                  </a:lnTo>
                  <a:lnTo>
                    <a:pt x="856" y="2"/>
                  </a:lnTo>
                  <a:lnTo>
                    <a:pt x="0" y="497"/>
                  </a:lnTo>
                  <a:lnTo>
                    <a:pt x="0" y="5860"/>
                  </a:lnTo>
                  <a:lnTo>
                    <a:pt x="896" y="6378"/>
                  </a:lnTo>
                  <a:lnTo>
                    <a:pt x="896" y="16"/>
                  </a:lnTo>
                  <a:lnTo>
                    <a:pt x="873" y="2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3" name="Freeform 153">
              <a:extLst>
                <a:ext uri="{FF2B5EF4-FFF2-40B4-BE49-F238E27FC236}">
                  <a16:creationId xmlns:a16="http://schemas.microsoft.com/office/drawing/2014/main" id="{8B5FBD54-A528-4CDB-B649-329896DE00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4087" y="3123611"/>
              <a:ext cx="124745" cy="1024954"/>
            </a:xfrm>
            <a:custGeom>
              <a:avLst/>
              <a:gdLst>
                <a:gd name="T0" fmla="*/ 0 w 535"/>
                <a:gd name="T1" fmla="*/ 308 h 4404"/>
                <a:gd name="T2" fmla="*/ 0 w 535"/>
                <a:gd name="T3" fmla="*/ 4095 h 4404"/>
                <a:gd name="T4" fmla="*/ 535 w 535"/>
                <a:gd name="T5" fmla="*/ 4404 h 4404"/>
                <a:gd name="T6" fmla="*/ 535 w 535"/>
                <a:gd name="T7" fmla="*/ 0 h 4404"/>
                <a:gd name="T8" fmla="*/ 0 w 535"/>
                <a:gd name="T9" fmla="*/ 308 h 4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5" h="4404">
                  <a:moveTo>
                    <a:pt x="0" y="308"/>
                  </a:moveTo>
                  <a:lnTo>
                    <a:pt x="0" y="4095"/>
                  </a:lnTo>
                  <a:lnTo>
                    <a:pt x="535" y="4404"/>
                  </a:lnTo>
                  <a:lnTo>
                    <a:pt x="535" y="0"/>
                  </a:lnTo>
                  <a:lnTo>
                    <a:pt x="0" y="308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4" name="Freeform 154">
              <a:extLst>
                <a:ext uri="{FF2B5EF4-FFF2-40B4-BE49-F238E27FC236}">
                  <a16:creationId xmlns:a16="http://schemas.microsoft.com/office/drawing/2014/main" id="{CE38DC52-2C07-4AE8-96D5-B5635046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0725" y="2896464"/>
              <a:ext cx="3490986" cy="1293992"/>
            </a:xfrm>
            <a:custGeom>
              <a:avLst/>
              <a:gdLst>
                <a:gd name="T0" fmla="*/ 5501 w 14999"/>
                <a:gd name="T1" fmla="*/ 170 h 5560"/>
                <a:gd name="T2" fmla="*/ 5503 w 14999"/>
                <a:gd name="T3" fmla="*/ 169 h 5560"/>
                <a:gd name="T4" fmla="*/ 5509 w 14999"/>
                <a:gd name="T5" fmla="*/ 168 h 5560"/>
                <a:gd name="T6" fmla="*/ 5515 w 14999"/>
                <a:gd name="T7" fmla="*/ 169 h 5560"/>
                <a:gd name="T8" fmla="*/ 5518 w 14999"/>
                <a:gd name="T9" fmla="*/ 170 h 5560"/>
                <a:gd name="T10" fmla="*/ 14854 w 14999"/>
                <a:gd name="T11" fmla="*/ 5560 h 5560"/>
                <a:gd name="T12" fmla="*/ 14999 w 14999"/>
                <a:gd name="T13" fmla="*/ 5477 h 5560"/>
                <a:gd name="T14" fmla="*/ 5518 w 14999"/>
                <a:gd name="T15" fmla="*/ 2 h 5560"/>
                <a:gd name="T16" fmla="*/ 5515 w 14999"/>
                <a:gd name="T17" fmla="*/ 1 h 5560"/>
                <a:gd name="T18" fmla="*/ 5509 w 14999"/>
                <a:gd name="T19" fmla="*/ 0 h 5560"/>
                <a:gd name="T20" fmla="*/ 5503 w 14999"/>
                <a:gd name="T21" fmla="*/ 1 h 5560"/>
                <a:gd name="T22" fmla="*/ 5501 w 14999"/>
                <a:gd name="T23" fmla="*/ 2 h 5560"/>
                <a:gd name="T24" fmla="*/ 0 w 14999"/>
                <a:gd name="T25" fmla="*/ 3179 h 5560"/>
                <a:gd name="T26" fmla="*/ 145 w 14999"/>
                <a:gd name="T27" fmla="*/ 3262 h 5560"/>
                <a:gd name="T28" fmla="*/ 5501 w 14999"/>
                <a:gd name="T29" fmla="*/ 170 h 5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999" h="5560">
                  <a:moveTo>
                    <a:pt x="5501" y="170"/>
                  </a:moveTo>
                  <a:lnTo>
                    <a:pt x="5503" y="169"/>
                  </a:lnTo>
                  <a:lnTo>
                    <a:pt x="5509" y="168"/>
                  </a:lnTo>
                  <a:lnTo>
                    <a:pt x="5515" y="169"/>
                  </a:lnTo>
                  <a:lnTo>
                    <a:pt x="5518" y="170"/>
                  </a:lnTo>
                  <a:lnTo>
                    <a:pt x="14854" y="5560"/>
                  </a:lnTo>
                  <a:lnTo>
                    <a:pt x="14999" y="5477"/>
                  </a:lnTo>
                  <a:lnTo>
                    <a:pt x="5518" y="2"/>
                  </a:lnTo>
                  <a:lnTo>
                    <a:pt x="5515" y="1"/>
                  </a:lnTo>
                  <a:lnTo>
                    <a:pt x="5509" y="0"/>
                  </a:lnTo>
                  <a:lnTo>
                    <a:pt x="5503" y="1"/>
                  </a:lnTo>
                  <a:lnTo>
                    <a:pt x="5501" y="2"/>
                  </a:lnTo>
                  <a:lnTo>
                    <a:pt x="0" y="3179"/>
                  </a:lnTo>
                  <a:lnTo>
                    <a:pt x="145" y="3262"/>
                  </a:lnTo>
                  <a:lnTo>
                    <a:pt x="5501" y="1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5" name="Freeform 155">
              <a:extLst>
                <a:ext uri="{FF2B5EF4-FFF2-40B4-BE49-F238E27FC236}">
                  <a16:creationId xmlns:a16="http://schemas.microsoft.com/office/drawing/2014/main" id="{22276B0A-5C77-465A-8113-8353D8E83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6701" y="2491510"/>
              <a:ext cx="3679034" cy="2122520"/>
            </a:xfrm>
            <a:custGeom>
              <a:avLst/>
              <a:gdLst>
                <a:gd name="T0" fmla="*/ 15807 w 15807"/>
                <a:gd name="T1" fmla="*/ 5772 h 9123"/>
                <a:gd name="T2" fmla="*/ 5815 w 15807"/>
                <a:gd name="T3" fmla="*/ 2 h 9123"/>
                <a:gd name="T4" fmla="*/ 5812 w 15807"/>
                <a:gd name="T5" fmla="*/ 1 h 9123"/>
                <a:gd name="T6" fmla="*/ 5806 w 15807"/>
                <a:gd name="T7" fmla="*/ 0 h 9123"/>
                <a:gd name="T8" fmla="*/ 5800 w 15807"/>
                <a:gd name="T9" fmla="*/ 1 h 9123"/>
                <a:gd name="T10" fmla="*/ 5797 w 15807"/>
                <a:gd name="T11" fmla="*/ 2 h 9123"/>
                <a:gd name="T12" fmla="*/ 0 w 15807"/>
                <a:gd name="T13" fmla="*/ 3349 h 9123"/>
                <a:gd name="T14" fmla="*/ 10001 w 15807"/>
                <a:gd name="T15" fmla="*/ 9123 h 9123"/>
                <a:gd name="T16" fmla="*/ 15807 w 15807"/>
                <a:gd name="T17" fmla="*/ 5772 h 9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07" h="9123">
                  <a:moveTo>
                    <a:pt x="15807" y="5772"/>
                  </a:moveTo>
                  <a:lnTo>
                    <a:pt x="5815" y="2"/>
                  </a:lnTo>
                  <a:lnTo>
                    <a:pt x="5812" y="1"/>
                  </a:lnTo>
                  <a:lnTo>
                    <a:pt x="5806" y="0"/>
                  </a:lnTo>
                  <a:lnTo>
                    <a:pt x="5800" y="1"/>
                  </a:lnTo>
                  <a:lnTo>
                    <a:pt x="5797" y="2"/>
                  </a:lnTo>
                  <a:lnTo>
                    <a:pt x="0" y="3349"/>
                  </a:lnTo>
                  <a:lnTo>
                    <a:pt x="10001" y="9123"/>
                  </a:lnTo>
                  <a:lnTo>
                    <a:pt x="15807" y="577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6" name="Freeform 156">
              <a:extLst>
                <a:ext uri="{FF2B5EF4-FFF2-40B4-BE49-F238E27FC236}">
                  <a16:creationId xmlns:a16="http://schemas.microsoft.com/office/drawing/2014/main" id="{AF185970-C11B-4BB6-9E96-13E54230D8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47210" y="3399166"/>
              <a:ext cx="771741" cy="468258"/>
            </a:xfrm>
            <a:custGeom>
              <a:avLst/>
              <a:gdLst>
                <a:gd name="T0" fmla="*/ 7 w 3319"/>
                <a:gd name="T1" fmla="*/ 2003 h 2009"/>
                <a:gd name="T2" fmla="*/ 0 w 3319"/>
                <a:gd name="T3" fmla="*/ 1987 h 2009"/>
                <a:gd name="T4" fmla="*/ 7 w 3319"/>
                <a:gd name="T5" fmla="*/ 1971 h 2009"/>
                <a:gd name="T6" fmla="*/ 202 w 3319"/>
                <a:gd name="T7" fmla="*/ 1856 h 2009"/>
                <a:gd name="T8" fmla="*/ 218 w 3319"/>
                <a:gd name="T9" fmla="*/ 1860 h 2009"/>
                <a:gd name="T10" fmla="*/ 227 w 3319"/>
                <a:gd name="T11" fmla="*/ 1874 h 2009"/>
                <a:gd name="T12" fmla="*/ 223 w 3319"/>
                <a:gd name="T13" fmla="*/ 1889 h 2009"/>
                <a:gd name="T14" fmla="*/ 27 w 3319"/>
                <a:gd name="T15" fmla="*/ 2008 h 2009"/>
                <a:gd name="T16" fmla="*/ 531 w 3319"/>
                <a:gd name="T17" fmla="*/ 1699 h 2009"/>
                <a:gd name="T18" fmla="*/ 516 w 3319"/>
                <a:gd name="T19" fmla="*/ 1685 h 2009"/>
                <a:gd name="T20" fmla="*/ 517 w 3319"/>
                <a:gd name="T21" fmla="*/ 1669 h 2009"/>
                <a:gd name="T22" fmla="*/ 710 w 3319"/>
                <a:gd name="T23" fmla="*/ 1549 h 2009"/>
                <a:gd name="T24" fmla="*/ 726 w 3319"/>
                <a:gd name="T25" fmla="*/ 1547 h 2009"/>
                <a:gd name="T26" fmla="*/ 739 w 3319"/>
                <a:gd name="T27" fmla="*/ 1557 h 2009"/>
                <a:gd name="T28" fmla="*/ 742 w 3319"/>
                <a:gd name="T29" fmla="*/ 1573 h 2009"/>
                <a:gd name="T30" fmla="*/ 732 w 3319"/>
                <a:gd name="T31" fmla="*/ 1587 h 2009"/>
                <a:gd name="T32" fmla="*/ 1052 w 3319"/>
                <a:gd name="T33" fmla="*/ 1390 h 2009"/>
                <a:gd name="T34" fmla="*/ 1037 w 3319"/>
                <a:gd name="T35" fmla="*/ 1385 h 2009"/>
                <a:gd name="T36" fmla="*/ 1030 w 3319"/>
                <a:gd name="T37" fmla="*/ 1368 h 2009"/>
                <a:gd name="T38" fmla="*/ 1038 w 3319"/>
                <a:gd name="T39" fmla="*/ 1354 h 2009"/>
                <a:gd name="T40" fmla="*/ 1233 w 3319"/>
                <a:gd name="T41" fmla="*/ 1238 h 2009"/>
                <a:gd name="T42" fmla="*/ 1249 w 3319"/>
                <a:gd name="T43" fmla="*/ 1241 h 2009"/>
                <a:gd name="T44" fmla="*/ 1257 w 3319"/>
                <a:gd name="T45" fmla="*/ 1255 h 2009"/>
                <a:gd name="T46" fmla="*/ 1253 w 3319"/>
                <a:gd name="T47" fmla="*/ 1272 h 2009"/>
                <a:gd name="T48" fmla="*/ 1057 w 3319"/>
                <a:gd name="T49" fmla="*/ 1390 h 2009"/>
                <a:gd name="T50" fmla="*/ 1562 w 3319"/>
                <a:gd name="T51" fmla="*/ 1080 h 2009"/>
                <a:gd name="T52" fmla="*/ 1547 w 3319"/>
                <a:gd name="T53" fmla="*/ 1067 h 2009"/>
                <a:gd name="T54" fmla="*/ 1548 w 3319"/>
                <a:gd name="T55" fmla="*/ 1051 h 2009"/>
                <a:gd name="T56" fmla="*/ 1740 w 3319"/>
                <a:gd name="T57" fmla="*/ 931 h 2009"/>
                <a:gd name="T58" fmla="*/ 1756 w 3319"/>
                <a:gd name="T59" fmla="*/ 929 h 2009"/>
                <a:gd name="T60" fmla="*/ 1770 w 3319"/>
                <a:gd name="T61" fmla="*/ 939 h 2009"/>
                <a:gd name="T62" fmla="*/ 1772 w 3319"/>
                <a:gd name="T63" fmla="*/ 955 h 2009"/>
                <a:gd name="T64" fmla="*/ 1763 w 3319"/>
                <a:gd name="T65" fmla="*/ 968 h 2009"/>
                <a:gd name="T66" fmla="*/ 2082 w 3319"/>
                <a:gd name="T67" fmla="*/ 773 h 2009"/>
                <a:gd name="T68" fmla="*/ 2068 w 3319"/>
                <a:gd name="T69" fmla="*/ 766 h 2009"/>
                <a:gd name="T70" fmla="*/ 2061 w 3319"/>
                <a:gd name="T71" fmla="*/ 750 h 2009"/>
                <a:gd name="T72" fmla="*/ 2068 w 3319"/>
                <a:gd name="T73" fmla="*/ 735 h 2009"/>
                <a:gd name="T74" fmla="*/ 2264 w 3319"/>
                <a:gd name="T75" fmla="*/ 619 h 2009"/>
                <a:gd name="T76" fmla="*/ 2279 w 3319"/>
                <a:gd name="T77" fmla="*/ 624 h 2009"/>
                <a:gd name="T78" fmla="*/ 2287 w 3319"/>
                <a:gd name="T79" fmla="*/ 638 h 2009"/>
                <a:gd name="T80" fmla="*/ 2284 w 3319"/>
                <a:gd name="T81" fmla="*/ 653 h 2009"/>
                <a:gd name="T82" fmla="*/ 2088 w 3319"/>
                <a:gd name="T83" fmla="*/ 772 h 2009"/>
                <a:gd name="T84" fmla="*/ 2592 w 3319"/>
                <a:gd name="T85" fmla="*/ 463 h 2009"/>
                <a:gd name="T86" fmla="*/ 2578 w 3319"/>
                <a:gd name="T87" fmla="*/ 449 h 2009"/>
                <a:gd name="T88" fmla="*/ 2578 w 3319"/>
                <a:gd name="T89" fmla="*/ 432 h 2009"/>
                <a:gd name="T90" fmla="*/ 2771 w 3319"/>
                <a:gd name="T91" fmla="*/ 313 h 2009"/>
                <a:gd name="T92" fmla="*/ 2787 w 3319"/>
                <a:gd name="T93" fmla="*/ 310 h 2009"/>
                <a:gd name="T94" fmla="*/ 2800 w 3319"/>
                <a:gd name="T95" fmla="*/ 320 h 2009"/>
                <a:gd name="T96" fmla="*/ 2803 w 3319"/>
                <a:gd name="T97" fmla="*/ 336 h 2009"/>
                <a:gd name="T98" fmla="*/ 2793 w 3319"/>
                <a:gd name="T99" fmla="*/ 349 h 2009"/>
                <a:gd name="T100" fmla="*/ 3113 w 3319"/>
                <a:gd name="T101" fmla="*/ 154 h 2009"/>
                <a:gd name="T102" fmla="*/ 3099 w 3319"/>
                <a:gd name="T103" fmla="*/ 148 h 2009"/>
                <a:gd name="T104" fmla="*/ 3092 w 3319"/>
                <a:gd name="T105" fmla="*/ 131 h 2009"/>
                <a:gd name="T106" fmla="*/ 3099 w 3319"/>
                <a:gd name="T107" fmla="*/ 117 h 2009"/>
                <a:gd name="T108" fmla="*/ 3294 w 3319"/>
                <a:gd name="T109" fmla="*/ 2 h 2009"/>
                <a:gd name="T110" fmla="*/ 3310 w 3319"/>
                <a:gd name="T111" fmla="*/ 5 h 2009"/>
                <a:gd name="T112" fmla="*/ 3319 w 3319"/>
                <a:gd name="T113" fmla="*/ 19 h 2009"/>
                <a:gd name="T114" fmla="*/ 3315 w 3319"/>
                <a:gd name="T115" fmla="*/ 35 h 2009"/>
                <a:gd name="T116" fmla="*/ 3119 w 3319"/>
                <a:gd name="T117" fmla="*/ 154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319" h="2009">
                  <a:moveTo>
                    <a:pt x="22" y="2009"/>
                  </a:moveTo>
                  <a:lnTo>
                    <a:pt x="16" y="2008"/>
                  </a:lnTo>
                  <a:lnTo>
                    <a:pt x="11" y="2006"/>
                  </a:lnTo>
                  <a:lnTo>
                    <a:pt x="7" y="2003"/>
                  </a:lnTo>
                  <a:lnTo>
                    <a:pt x="3" y="1998"/>
                  </a:lnTo>
                  <a:lnTo>
                    <a:pt x="1" y="1995"/>
                  </a:lnTo>
                  <a:lnTo>
                    <a:pt x="0" y="1991"/>
                  </a:lnTo>
                  <a:lnTo>
                    <a:pt x="0" y="1987"/>
                  </a:lnTo>
                  <a:lnTo>
                    <a:pt x="0" y="1982"/>
                  </a:lnTo>
                  <a:lnTo>
                    <a:pt x="2" y="1979"/>
                  </a:lnTo>
                  <a:lnTo>
                    <a:pt x="4" y="1975"/>
                  </a:lnTo>
                  <a:lnTo>
                    <a:pt x="7" y="1971"/>
                  </a:lnTo>
                  <a:lnTo>
                    <a:pt x="11" y="1969"/>
                  </a:lnTo>
                  <a:lnTo>
                    <a:pt x="194" y="1859"/>
                  </a:lnTo>
                  <a:lnTo>
                    <a:pt x="199" y="1857"/>
                  </a:lnTo>
                  <a:lnTo>
                    <a:pt x="202" y="1856"/>
                  </a:lnTo>
                  <a:lnTo>
                    <a:pt x="206" y="1856"/>
                  </a:lnTo>
                  <a:lnTo>
                    <a:pt x="211" y="1856"/>
                  </a:lnTo>
                  <a:lnTo>
                    <a:pt x="215" y="1858"/>
                  </a:lnTo>
                  <a:lnTo>
                    <a:pt x="218" y="1860"/>
                  </a:lnTo>
                  <a:lnTo>
                    <a:pt x="221" y="1862"/>
                  </a:lnTo>
                  <a:lnTo>
                    <a:pt x="224" y="1867"/>
                  </a:lnTo>
                  <a:lnTo>
                    <a:pt x="226" y="1870"/>
                  </a:lnTo>
                  <a:lnTo>
                    <a:pt x="227" y="1874"/>
                  </a:lnTo>
                  <a:lnTo>
                    <a:pt x="227" y="1879"/>
                  </a:lnTo>
                  <a:lnTo>
                    <a:pt x="226" y="1883"/>
                  </a:lnTo>
                  <a:lnTo>
                    <a:pt x="225" y="1886"/>
                  </a:lnTo>
                  <a:lnTo>
                    <a:pt x="223" y="1889"/>
                  </a:lnTo>
                  <a:lnTo>
                    <a:pt x="220" y="1893"/>
                  </a:lnTo>
                  <a:lnTo>
                    <a:pt x="216" y="1896"/>
                  </a:lnTo>
                  <a:lnTo>
                    <a:pt x="32" y="2006"/>
                  </a:lnTo>
                  <a:lnTo>
                    <a:pt x="27" y="2008"/>
                  </a:lnTo>
                  <a:lnTo>
                    <a:pt x="22" y="2009"/>
                  </a:lnTo>
                  <a:close/>
                  <a:moveTo>
                    <a:pt x="537" y="1700"/>
                  </a:moveTo>
                  <a:lnTo>
                    <a:pt x="537" y="1700"/>
                  </a:lnTo>
                  <a:lnTo>
                    <a:pt x="531" y="1699"/>
                  </a:lnTo>
                  <a:lnTo>
                    <a:pt x="526" y="1697"/>
                  </a:lnTo>
                  <a:lnTo>
                    <a:pt x="522" y="1694"/>
                  </a:lnTo>
                  <a:lnTo>
                    <a:pt x="518" y="1690"/>
                  </a:lnTo>
                  <a:lnTo>
                    <a:pt x="516" y="1685"/>
                  </a:lnTo>
                  <a:lnTo>
                    <a:pt x="515" y="1682"/>
                  </a:lnTo>
                  <a:lnTo>
                    <a:pt x="515" y="1678"/>
                  </a:lnTo>
                  <a:lnTo>
                    <a:pt x="516" y="1673"/>
                  </a:lnTo>
                  <a:lnTo>
                    <a:pt x="517" y="1669"/>
                  </a:lnTo>
                  <a:lnTo>
                    <a:pt x="520" y="1666"/>
                  </a:lnTo>
                  <a:lnTo>
                    <a:pt x="522" y="1663"/>
                  </a:lnTo>
                  <a:lnTo>
                    <a:pt x="526" y="1660"/>
                  </a:lnTo>
                  <a:lnTo>
                    <a:pt x="710" y="1549"/>
                  </a:lnTo>
                  <a:lnTo>
                    <a:pt x="714" y="1548"/>
                  </a:lnTo>
                  <a:lnTo>
                    <a:pt x="717" y="1547"/>
                  </a:lnTo>
                  <a:lnTo>
                    <a:pt x="722" y="1547"/>
                  </a:lnTo>
                  <a:lnTo>
                    <a:pt x="726" y="1547"/>
                  </a:lnTo>
                  <a:lnTo>
                    <a:pt x="730" y="1548"/>
                  </a:lnTo>
                  <a:lnTo>
                    <a:pt x="733" y="1550"/>
                  </a:lnTo>
                  <a:lnTo>
                    <a:pt x="737" y="1553"/>
                  </a:lnTo>
                  <a:lnTo>
                    <a:pt x="739" y="1557"/>
                  </a:lnTo>
                  <a:lnTo>
                    <a:pt x="741" y="1561"/>
                  </a:lnTo>
                  <a:lnTo>
                    <a:pt x="742" y="1565"/>
                  </a:lnTo>
                  <a:lnTo>
                    <a:pt x="742" y="1570"/>
                  </a:lnTo>
                  <a:lnTo>
                    <a:pt x="742" y="1573"/>
                  </a:lnTo>
                  <a:lnTo>
                    <a:pt x="740" y="1577"/>
                  </a:lnTo>
                  <a:lnTo>
                    <a:pt x="738" y="1580"/>
                  </a:lnTo>
                  <a:lnTo>
                    <a:pt x="736" y="1584"/>
                  </a:lnTo>
                  <a:lnTo>
                    <a:pt x="732" y="1587"/>
                  </a:lnTo>
                  <a:lnTo>
                    <a:pt x="548" y="1697"/>
                  </a:lnTo>
                  <a:lnTo>
                    <a:pt x="542" y="1699"/>
                  </a:lnTo>
                  <a:lnTo>
                    <a:pt x="537" y="1700"/>
                  </a:lnTo>
                  <a:close/>
                  <a:moveTo>
                    <a:pt x="1052" y="1390"/>
                  </a:moveTo>
                  <a:lnTo>
                    <a:pt x="1052" y="1390"/>
                  </a:lnTo>
                  <a:lnTo>
                    <a:pt x="1047" y="1390"/>
                  </a:lnTo>
                  <a:lnTo>
                    <a:pt x="1041" y="1388"/>
                  </a:lnTo>
                  <a:lnTo>
                    <a:pt x="1037" y="1385"/>
                  </a:lnTo>
                  <a:lnTo>
                    <a:pt x="1034" y="1381"/>
                  </a:lnTo>
                  <a:lnTo>
                    <a:pt x="1031" y="1376"/>
                  </a:lnTo>
                  <a:lnTo>
                    <a:pt x="1030" y="1372"/>
                  </a:lnTo>
                  <a:lnTo>
                    <a:pt x="1030" y="1368"/>
                  </a:lnTo>
                  <a:lnTo>
                    <a:pt x="1031" y="1364"/>
                  </a:lnTo>
                  <a:lnTo>
                    <a:pt x="1033" y="1360"/>
                  </a:lnTo>
                  <a:lnTo>
                    <a:pt x="1035" y="1357"/>
                  </a:lnTo>
                  <a:lnTo>
                    <a:pt x="1038" y="1354"/>
                  </a:lnTo>
                  <a:lnTo>
                    <a:pt x="1041" y="1350"/>
                  </a:lnTo>
                  <a:lnTo>
                    <a:pt x="1225" y="1240"/>
                  </a:lnTo>
                  <a:lnTo>
                    <a:pt x="1229" y="1238"/>
                  </a:lnTo>
                  <a:lnTo>
                    <a:pt x="1233" y="1238"/>
                  </a:lnTo>
                  <a:lnTo>
                    <a:pt x="1237" y="1237"/>
                  </a:lnTo>
                  <a:lnTo>
                    <a:pt x="1241" y="1238"/>
                  </a:lnTo>
                  <a:lnTo>
                    <a:pt x="1245" y="1239"/>
                  </a:lnTo>
                  <a:lnTo>
                    <a:pt x="1249" y="1241"/>
                  </a:lnTo>
                  <a:lnTo>
                    <a:pt x="1252" y="1245"/>
                  </a:lnTo>
                  <a:lnTo>
                    <a:pt x="1254" y="1248"/>
                  </a:lnTo>
                  <a:lnTo>
                    <a:pt x="1256" y="1252"/>
                  </a:lnTo>
                  <a:lnTo>
                    <a:pt x="1257" y="1255"/>
                  </a:lnTo>
                  <a:lnTo>
                    <a:pt x="1257" y="1260"/>
                  </a:lnTo>
                  <a:lnTo>
                    <a:pt x="1257" y="1264"/>
                  </a:lnTo>
                  <a:lnTo>
                    <a:pt x="1255" y="1268"/>
                  </a:lnTo>
                  <a:lnTo>
                    <a:pt x="1253" y="1272"/>
                  </a:lnTo>
                  <a:lnTo>
                    <a:pt x="1251" y="1275"/>
                  </a:lnTo>
                  <a:lnTo>
                    <a:pt x="1247" y="1277"/>
                  </a:lnTo>
                  <a:lnTo>
                    <a:pt x="1063" y="1387"/>
                  </a:lnTo>
                  <a:lnTo>
                    <a:pt x="1057" y="1390"/>
                  </a:lnTo>
                  <a:lnTo>
                    <a:pt x="1052" y="1390"/>
                  </a:lnTo>
                  <a:close/>
                  <a:moveTo>
                    <a:pt x="1567" y="1082"/>
                  </a:moveTo>
                  <a:lnTo>
                    <a:pt x="1567" y="1082"/>
                  </a:lnTo>
                  <a:lnTo>
                    <a:pt x="1562" y="1080"/>
                  </a:lnTo>
                  <a:lnTo>
                    <a:pt x="1556" y="1079"/>
                  </a:lnTo>
                  <a:lnTo>
                    <a:pt x="1552" y="1076"/>
                  </a:lnTo>
                  <a:lnTo>
                    <a:pt x="1549" y="1071"/>
                  </a:lnTo>
                  <a:lnTo>
                    <a:pt x="1547" y="1067"/>
                  </a:lnTo>
                  <a:lnTo>
                    <a:pt x="1546" y="1063"/>
                  </a:lnTo>
                  <a:lnTo>
                    <a:pt x="1546" y="1059"/>
                  </a:lnTo>
                  <a:lnTo>
                    <a:pt x="1547" y="1055"/>
                  </a:lnTo>
                  <a:lnTo>
                    <a:pt x="1548" y="1051"/>
                  </a:lnTo>
                  <a:lnTo>
                    <a:pt x="1550" y="1047"/>
                  </a:lnTo>
                  <a:lnTo>
                    <a:pt x="1553" y="1045"/>
                  </a:lnTo>
                  <a:lnTo>
                    <a:pt x="1556" y="1042"/>
                  </a:lnTo>
                  <a:lnTo>
                    <a:pt x="1740" y="931"/>
                  </a:lnTo>
                  <a:lnTo>
                    <a:pt x="1744" y="929"/>
                  </a:lnTo>
                  <a:lnTo>
                    <a:pt x="1749" y="928"/>
                  </a:lnTo>
                  <a:lnTo>
                    <a:pt x="1753" y="928"/>
                  </a:lnTo>
                  <a:lnTo>
                    <a:pt x="1756" y="929"/>
                  </a:lnTo>
                  <a:lnTo>
                    <a:pt x="1760" y="930"/>
                  </a:lnTo>
                  <a:lnTo>
                    <a:pt x="1764" y="932"/>
                  </a:lnTo>
                  <a:lnTo>
                    <a:pt x="1767" y="935"/>
                  </a:lnTo>
                  <a:lnTo>
                    <a:pt x="1770" y="939"/>
                  </a:lnTo>
                  <a:lnTo>
                    <a:pt x="1771" y="942"/>
                  </a:lnTo>
                  <a:lnTo>
                    <a:pt x="1772" y="947"/>
                  </a:lnTo>
                  <a:lnTo>
                    <a:pt x="1772" y="951"/>
                  </a:lnTo>
                  <a:lnTo>
                    <a:pt x="1772" y="955"/>
                  </a:lnTo>
                  <a:lnTo>
                    <a:pt x="1771" y="958"/>
                  </a:lnTo>
                  <a:lnTo>
                    <a:pt x="1769" y="963"/>
                  </a:lnTo>
                  <a:lnTo>
                    <a:pt x="1766" y="966"/>
                  </a:lnTo>
                  <a:lnTo>
                    <a:pt x="1763" y="968"/>
                  </a:lnTo>
                  <a:lnTo>
                    <a:pt x="1578" y="1078"/>
                  </a:lnTo>
                  <a:lnTo>
                    <a:pt x="1573" y="1080"/>
                  </a:lnTo>
                  <a:lnTo>
                    <a:pt x="1567" y="1082"/>
                  </a:lnTo>
                  <a:close/>
                  <a:moveTo>
                    <a:pt x="2082" y="773"/>
                  </a:moveTo>
                  <a:lnTo>
                    <a:pt x="2082" y="773"/>
                  </a:lnTo>
                  <a:lnTo>
                    <a:pt x="2077" y="772"/>
                  </a:lnTo>
                  <a:lnTo>
                    <a:pt x="2073" y="769"/>
                  </a:lnTo>
                  <a:lnTo>
                    <a:pt x="2068" y="766"/>
                  </a:lnTo>
                  <a:lnTo>
                    <a:pt x="2064" y="762"/>
                  </a:lnTo>
                  <a:lnTo>
                    <a:pt x="2062" y="759"/>
                  </a:lnTo>
                  <a:lnTo>
                    <a:pt x="2062" y="754"/>
                  </a:lnTo>
                  <a:lnTo>
                    <a:pt x="2061" y="750"/>
                  </a:lnTo>
                  <a:lnTo>
                    <a:pt x="2062" y="746"/>
                  </a:lnTo>
                  <a:lnTo>
                    <a:pt x="2063" y="742"/>
                  </a:lnTo>
                  <a:lnTo>
                    <a:pt x="2065" y="738"/>
                  </a:lnTo>
                  <a:lnTo>
                    <a:pt x="2068" y="735"/>
                  </a:lnTo>
                  <a:lnTo>
                    <a:pt x="2071" y="733"/>
                  </a:lnTo>
                  <a:lnTo>
                    <a:pt x="2255" y="623"/>
                  </a:lnTo>
                  <a:lnTo>
                    <a:pt x="2259" y="620"/>
                  </a:lnTo>
                  <a:lnTo>
                    <a:pt x="2264" y="619"/>
                  </a:lnTo>
                  <a:lnTo>
                    <a:pt x="2268" y="619"/>
                  </a:lnTo>
                  <a:lnTo>
                    <a:pt x="2271" y="619"/>
                  </a:lnTo>
                  <a:lnTo>
                    <a:pt x="2276" y="621"/>
                  </a:lnTo>
                  <a:lnTo>
                    <a:pt x="2279" y="624"/>
                  </a:lnTo>
                  <a:lnTo>
                    <a:pt x="2282" y="626"/>
                  </a:lnTo>
                  <a:lnTo>
                    <a:pt x="2285" y="629"/>
                  </a:lnTo>
                  <a:lnTo>
                    <a:pt x="2286" y="633"/>
                  </a:lnTo>
                  <a:lnTo>
                    <a:pt x="2287" y="638"/>
                  </a:lnTo>
                  <a:lnTo>
                    <a:pt x="2287" y="642"/>
                  </a:lnTo>
                  <a:lnTo>
                    <a:pt x="2287" y="646"/>
                  </a:lnTo>
                  <a:lnTo>
                    <a:pt x="2286" y="650"/>
                  </a:lnTo>
                  <a:lnTo>
                    <a:pt x="2284" y="653"/>
                  </a:lnTo>
                  <a:lnTo>
                    <a:pt x="2281" y="656"/>
                  </a:lnTo>
                  <a:lnTo>
                    <a:pt x="2278" y="659"/>
                  </a:lnTo>
                  <a:lnTo>
                    <a:pt x="2093" y="769"/>
                  </a:lnTo>
                  <a:lnTo>
                    <a:pt x="2088" y="772"/>
                  </a:lnTo>
                  <a:lnTo>
                    <a:pt x="2082" y="773"/>
                  </a:lnTo>
                  <a:close/>
                  <a:moveTo>
                    <a:pt x="2597" y="464"/>
                  </a:moveTo>
                  <a:lnTo>
                    <a:pt x="2597" y="464"/>
                  </a:lnTo>
                  <a:lnTo>
                    <a:pt x="2592" y="463"/>
                  </a:lnTo>
                  <a:lnTo>
                    <a:pt x="2588" y="461"/>
                  </a:lnTo>
                  <a:lnTo>
                    <a:pt x="2583" y="457"/>
                  </a:lnTo>
                  <a:lnTo>
                    <a:pt x="2579" y="453"/>
                  </a:lnTo>
                  <a:lnTo>
                    <a:pt x="2578" y="449"/>
                  </a:lnTo>
                  <a:lnTo>
                    <a:pt x="2577" y="444"/>
                  </a:lnTo>
                  <a:lnTo>
                    <a:pt x="2576" y="441"/>
                  </a:lnTo>
                  <a:lnTo>
                    <a:pt x="2577" y="437"/>
                  </a:lnTo>
                  <a:lnTo>
                    <a:pt x="2578" y="432"/>
                  </a:lnTo>
                  <a:lnTo>
                    <a:pt x="2580" y="429"/>
                  </a:lnTo>
                  <a:lnTo>
                    <a:pt x="2583" y="426"/>
                  </a:lnTo>
                  <a:lnTo>
                    <a:pt x="2587" y="424"/>
                  </a:lnTo>
                  <a:lnTo>
                    <a:pt x="2771" y="313"/>
                  </a:lnTo>
                  <a:lnTo>
                    <a:pt x="2775" y="311"/>
                  </a:lnTo>
                  <a:lnTo>
                    <a:pt x="2779" y="310"/>
                  </a:lnTo>
                  <a:lnTo>
                    <a:pt x="2783" y="310"/>
                  </a:lnTo>
                  <a:lnTo>
                    <a:pt x="2787" y="310"/>
                  </a:lnTo>
                  <a:lnTo>
                    <a:pt x="2791" y="311"/>
                  </a:lnTo>
                  <a:lnTo>
                    <a:pt x="2794" y="314"/>
                  </a:lnTo>
                  <a:lnTo>
                    <a:pt x="2797" y="317"/>
                  </a:lnTo>
                  <a:lnTo>
                    <a:pt x="2800" y="320"/>
                  </a:lnTo>
                  <a:lnTo>
                    <a:pt x="2802" y="324"/>
                  </a:lnTo>
                  <a:lnTo>
                    <a:pt x="2803" y="329"/>
                  </a:lnTo>
                  <a:lnTo>
                    <a:pt x="2804" y="332"/>
                  </a:lnTo>
                  <a:lnTo>
                    <a:pt x="2803" y="336"/>
                  </a:lnTo>
                  <a:lnTo>
                    <a:pt x="2802" y="341"/>
                  </a:lnTo>
                  <a:lnTo>
                    <a:pt x="2799" y="344"/>
                  </a:lnTo>
                  <a:lnTo>
                    <a:pt x="2796" y="347"/>
                  </a:lnTo>
                  <a:lnTo>
                    <a:pt x="2793" y="349"/>
                  </a:lnTo>
                  <a:lnTo>
                    <a:pt x="2609" y="461"/>
                  </a:lnTo>
                  <a:lnTo>
                    <a:pt x="2604" y="463"/>
                  </a:lnTo>
                  <a:lnTo>
                    <a:pt x="2597" y="464"/>
                  </a:lnTo>
                  <a:close/>
                  <a:moveTo>
                    <a:pt x="3113" y="154"/>
                  </a:moveTo>
                  <a:lnTo>
                    <a:pt x="3113" y="154"/>
                  </a:lnTo>
                  <a:lnTo>
                    <a:pt x="3107" y="154"/>
                  </a:lnTo>
                  <a:lnTo>
                    <a:pt x="3103" y="152"/>
                  </a:lnTo>
                  <a:lnTo>
                    <a:pt x="3099" y="148"/>
                  </a:lnTo>
                  <a:lnTo>
                    <a:pt x="3094" y="144"/>
                  </a:lnTo>
                  <a:lnTo>
                    <a:pt x="3093" y="140"/>
                  </a:lnTo>
                  <a:lnTo>
                    <a:pt x="3092" y="135"/>
                  </a:lnTo>
                  <a:lnTo>
                    <a:pt x="3092" y="131"/>
                  </a:lnTo>
                  <a:lnTo>
                    <a:pt x="3092" y="128"/>
                  </a:lnTo>
                  <a:lnTo>
                    <a:pt x="3093" y="124"/>
                  </a:lnTo>
                  <a:lnTo>
                    <a:pt x="3095" y="120"/>
                  </a:lnTo>
                  <a:lnTo>
                    <a:pt x="3099" y="117"/>
                  </a:lnTo>
                  <a:lnTo>
                    <a:pt x="3102" y="114"/>
                  </a:lnTo>
                  <a:lnTo>
                    <a:pt x="3286" y="4"/>
                  </a:lnTo>
                  <a:lnTo>
                    <a:pt x="3290" y="2"/>
                  </a:lnTo>
                  <a:lnTo>
                    <a:pt x="3294" y="2"/>
                  </a:lnTo>
                  <a:lnTo>
                    <a:pt x="3298" y="0"/>
                  </a:lnTo>
                  <a:lnTo>
                    <a:pt x="3303" y="2"/>
                  </a:lnTo>
                  <a:lnTo>
                    <a:pt x="3306" y="3"/>
                  </a:lnTo>
                  <a:lnTo>
                    <a:pt x="3310" y="5"/>
                  </a:lnTo>
                  <a:lnTo>
                    <a:pt x="3313" y="8"/>
                  </a:lnTo>
                  <a:lnTo>
                    <a:pt x="3316" y="11"/>
                  </a:lnTo>
                  <a:lnTo>
                    <a:pt x="3318" y="16"/>
                  </a:lnTo>
                  <a:lnTo>
                    <a:pt x="3319" y="19"/>
                  </a:lnTo>
                  <a:lnTo>
                    <a:pt x="3319" y="23"/>
                  </a:lnTo>
                  <a:lnTo>
                    <a:pt x="3318" y="27"/>
                  </a:lnTo>
                  <a:lnTo>
                    <a:pt x="3317" y="32"/>
                  </a:lnTo>
                  <a:lnTo>
                    <a:pt x="3315" y="35"/>
                  </a:lnTo>
                  <a:lnTo>
                    <a:pt x="3311" y="38"/>
                  </a:lnTo>
                  <a:lnTo>
                    <a:pt x="3308" y="40"/>
                  </a:lnTo>
                  <a:lnTo>
                    <a:pt x="3124" y="151"/>
                  </a:lnTo>
                  <a:lnTo>
                    <a:pt x="3119" y="154"/>
                  </a:lnTo>
                  <a:lnTo>
                    <a:pt x="3113" y="154"/>
                  </a:lnTo>
                  <a:close/>
                </a:path>
              </a:pathLst>
            </a:custGeom>
            <a:solidFill>
              <a:srgbClr val="F7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7" name="Freeform 157">
              <a:extLst>
                <a:ext uri="{FF2B5EF4-FFF2-40B4-BE49-F238E27FC236}">
                  <a16:creationId xmlns:a16="http://schemas.microsoft.com/office/drawing/2014/main" id="{FF6C07A0-C08A-4FAE-8DB4-2C370E210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9372" y="2589257"/>
              <a:ext cx="831320" cy="480360"/>
            </a:xfrm>
            <a:custGeom>
              <a:avLst/>
              <a:gdLst>
                <a:gd name="T0" fmla="*/ 1295 w 3574"/>
                <a:gd name="T1" fmla="*/ 2066 h 2066"/>
                <a:gd name="T2" fmla="*/ 0 w 3574"/>
                <a:gd name="T3" fmla="*/ 1308 h 2066"/>
                <a:gd name="T4" fmla="*/ 2279 w 3574"/>
                <a:gd name="T5" fmla="*/ 0 h 2066"/>
                <a:gd name="T6" fmla="*/ 3574 w 3574"/>
                <a:gd name="T7" fmla="*/ 757 h 2066"/>
                <a:gd name="T8" fmla="*/ 1295 w 3574"/>
                <a:gd name="T9" fmla="*/ 2066 h 2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4" h="2066">
                  <a:moveTo>
                    <a:pt x="1295" y="2066"/>
                  </a:moveTo>
                  <a:lnTo>
                    <a:pt x="0" y="1308"/>
                  </a:lnTo>
                  <a:lnTo>
                    <a:pt x="2279" y="0"/>
                  </a:lnTo>
                  <a:lnTo>
                    <a:pt x="3574" y="757"/>
                  </a:lnTo>
                  <a:lnTo>
                    <a:pt x="1295" y="206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8" name="Freeform 158">
              <a:extLst>
                <a:ext uri="{FF2B5EF4-FFF2-40B4-BE49-F238E27FC236}">
                  <a16:creationId xmlns:a16="http://schemas.microsoft.com/office/drawing/2014/main" id="{7852C7BF-20B1-4DA4-8CC0-CBA20457C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0934" y="2869467"/>
              <a:ext cx="20480" cy="215976"/>
            </a:xfrm>
            <a:custGeom>
              <a:avLst/>
              <a:gdLst>
                <a:gd name="T0" fmla="*/ 43 w 86"/>
                <a:gd name="T1" fmla="*/ 930 h 930"/>
                <a:gd name="T2" fmla="*/ 34 w 86"/>
                <a:gd name="T3" fmla="*/ 928 h 930"/>
                <a:gd name="T4" fmla="*/ 27 w 86"/>
                <a:gd name="T5" fmla="*/ 926 h 930"/>
                <a:gd name="T6" fmla="*/ 19 w 86"/>
                <a:gd name="T7" fmla="*/ 922 h 930"/>
                <a:gd name="T8" fmla="*/ 13 w 86"/>
                <a:gd name="T9" fmla="*/ 917 h 930"/>
                <a:gd name="T10" fmla="*/ 7 w 86"/>
                <a:gd name="T11" fmla="*/ 910 h 930"/>
                <a:gd name="T12" fmla="*/ 4 w 86"/>
                <a:gd name="T13" fmla="*/ 903 h 930"/>
                <a:gd name="T14" fmla="*/ 1 w 86"/>
                <a:gd name="T15" fmla="*/ 895 h 930"/>
                <a:gd name="T16" fmla="*/ 0 w 86"/>
                <a:gd name="T17" fmla="*/ 886 h 930"/>
                <a:gd name="T18" fmla="*/ 0 w 86"/>
                <a:gd name="T19" fmla="*/ 42 h 930"/>
                <a:gd name="T20" fmla="*/ 1 w 86"/>
                <a:gd name="T21" fmla="*/ 33 h 930"/>
                <a:gd name="T22" fmla="*/ 4 w 86"/>
                <a:gd name="T23" fmla="*/ 26 h 930"/>
                <a:gd name="T24" fmla="*/ 7 w 86"/>
                <a:gd name="T25" fmla="*/ 18 h 930"/>
                <a:gd name="T26" fmla="*/ 13 w 86"/>
                <a:gd name="T27" fmla="*/ 12 h 930"/>
                <a:gd name="T28" fmla="*/ 19 w 86"/>
                <a:gd name="T29" fmla="*/ 6 h 930"/>
                <a:gd name="T30" fmla="*/ 27 w 86"/>
                <a:gd name="T31" fmla="*/ 3 h 930"/>
                <a:gd name="T32" fmla="*/ 34 w 86"/>
                <a:gd name="T33" fmla="*/ 0 h 930"/>
                <a:gd name="T34" fmla="*/ 43 w 86"/>
                <a:gd name="T35" fmla="*/ 0 h 930"/>
                <a:gd name="T36" fmla="*/ 52 w 86"/>
                <a:gd name="T37" fmla="*/ 0 h 930"/>
                <a:gd name="T38" fmla="*/ 60 w 86"/>
                <a:gd name="T39" fmla="*/ 3 h 930"/>
                <a:gd name="T40" fmla="*/ 67 w 86"/>
                <a:gd name="T41" fmla="*/ 6 h 930"/>
                <a:gd name="T42" fmla="*/ 73 w 86"/>
                <a:gd name="T43" fmla="*/ 12 h 930"/>
                <a:gd name="T44" fmla="*/ 79 w 86"/>
                <a:gd name="T45" fmla="*/ 18 h 930"/>
                <a:gd name="T46" fmla="*/ 83 w 86"/>
                <a:gd name="T47" fmla="*/ 26 h 930"/>
                <a:gd name="T48" fmla="*/ 85 w 86"/>
                <a:gd name="T49" fmla="*/ 33 h 930"/>
                <a:gd name="T50" fmla="*/ 86 w 86"/>
                <a:gd name="T51" fmla="*/ 42 h 930"/>
                <a:gd name="T52" fmla="*/ 86 w 86"/>
                <a:gd name="T53" fmla="*/ 886 h 930"/>
                <a:gd name="T54" fmla="*/ 85 w 86"/>
                <a:gd name="T55" fmla="*/ 895 h 930"/>
                <a:gd name="T56" fmla="*/ 83 w 86"/>
                <a:gd name="T57" fmla="*/ 903 h 930"/>
                <a:gd name="T58" fmla="*/ 79 w 86"/>
                <a:gd name="T59" fmla="*/ 910 h 930"/>
                <a:gd name="T60" fmla="*/ 73 w 86"/>
                <a:gd name="T61" fmla="*/ 917 h 930"/>
                <a:gd name="T62" fmla="*/ 67 w 86"/>
                <a:gd name="T63" fmla="*/ 922 h 930"/>
                <a:gd name="T64" fmla="*/ 60 w 86"/>
                <a:gd name="T65" fmla="*/ 926 h 930"/>
                <a:gd name="T66" fmla="*/ 52 w 86"/>
                <a:gd name="T67" fmla="*/ 928 h 930"/>
                <a:gd name="T68" fmla="*/ 43 w 86"/>
                <a:gd name="T69" fmla="*/ 930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" h="930">
                  <a:moveTo>
                    <a:pt x="43" y="930"/>
                  </a:moveTo>
                  <a:lnTo>
                    <a:pt x="34" y="928"/>
                  </a:lnTo>
                  <a:lnTo>
                    <a:pt x="27" y="926"/>
                  </a:lnTo>
                  <a:lnTo>
                    <a:pt x="19" y="922"/>
                  </a:lnTo>
                  <a:lnTo>
                    <a:pt x="13" y="917"/>
                  </a:lnTo>
                  <a:lnTo>
                    <a:pt x="7" y="910"/>
                  </a:lnTo>
                  <a:lnTo>
                    <a:pt x="4" y="903"/>
                  </a:lnTo>
                  <a:lnTo>
                    <a:pt x="1" y="895"/>
                  </a:lnTo>
                  <a:lnTo>
                    <a:pt x="0" y="886"/>
                  </a:lnTo>
                  <a:lnTo>
                    <a:pt x="0" y="42"/>
                  </a:lnTo>
                  <a:lnTo>
                    <a:pt x="1" y="33"/>
                  </a:lnTo>
                  <a:lnTo>
                    <a:pt x="4" y="26"/>
                  </a:lnTo>
                  <a:lnTo>
                    <a:pt x="7" y="18"/>
                  </a:lnTo>
                  <a:lnTo>
                    <a:pt x="13" y="12"/>
                  </a:lnTo>
                  <a:lnTo>
                    <a:pt x="19" y="6"/>
                  </a:lnTo>
                  <a:lnTo>
                    <a:pt x="27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52" y="0"/>
                  </a:lnTo>
                  <a:lnTo>
                    <a:pt x="60" y="3"/>
                  </a:lnTo>
                  <a:lnTo>
                    <a:pt x="67" y="6"/>
                  </a:lnTo>
                  <a:lnTo>
                    <a:pt x="73" y="12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5" y="33"/>
                  </a:lnTo>
                  <a:lnTo>
                    <a:pt x="86" y="42"/>
                  </a:lnTo>
                  <a:lnTo>
                    <a:pt x="86" y="886"/>
                  </a:lnTo>
                  <a:lnTo>
                    <a:pt x="85" y="895"/>
                  </a:lnTo>
                  <a:lnTo>
                    <a:pt x="83" y="903"/>
                  </a:lnTo>
                  <a:lnTo>
                    <a:pt x="79" y="910"/>
                  </a:lnTo>
                  <a:lnTo>
                    <a:pt x="73" y="917"/>
                  </a:lnTo>
                  <a:lnTo>
                    <a:pt x="67" y="922"/>
                  </a:lnTo>
                  <a:lnTo>
                    <a:pt x="60" y="926"/>
                  </a:lnTo>
                  <a:lnTo>
                    <a:pt x="52" y="928"/>
                  </a:lnTo>
                  <a:lnTo>
                    <a:pt x="43" y="93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9" name="Freeform 159">
              <a:extLst>
                <a:ext uri="{FF2B5EF4-FFF2-40B4-BE49-F238E27FC236}">
                  <a16:creationId xmlns:a16="http://schemas.microsoft.com/office/drawing/2014/main" id="{1E25FF69-02E5-4AB1-AD87-48810444E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5078" y="2812680"/>
              <a:ext cx="133123" cy="181532"/>
            </a:xfrm>
            <a:custGeom>
              <a:avLst/>
              <a:gdLst>
                <a:gd name="T0" fmla="*/ 571 w 572"/>
                <a:gd name="T1" fmla="*/ 429 h 779"/>
                <a:gd name="T2" fmla="*/ 564 w 572"/>
                <a:gd name="T3" fmla="*/ 488 h 779"/>
                <a:gd name="T4" fmla="*/ 550 w 572"/>
                <a:gd name="T5" fmla="*/ 542 h 779"/>
                <a:gd name="T6" fmla="*/ 531 w 572"/>
                <a:gd name="T7" fmla="*/ 592 h 779"/>
                <a:gd name="T8" fmla="*/ 507 w 572"/>
                <a:gd name="T9" fmla="*/ 638 h 779"/>
                <a:gd name="T10" fmla="*/ 478 w 572"/>
                <a:gd name="T11" fmla="*/ 679 h 779"/>
                <a:gd name="T12" fmla="*/ 446 w 572"/>
                <a:gd name="T13" fmla="*/ 713 h 779"/>
                <a:gd name="T14" fmla="*/ 410 w 572"/>
                <a:gd name="T15" fmla="*/ 742 h 779"/>
                <a:gd name="T16" fmla="*/ 371 w 572"/>
                <a:gd name="T17" fmla="*/ 762 h 779"/>
                <a:gd name="T18" fmla="*/ 330 w 572"/>
                <a:gd name="T19" fmla="*/ 775 h 779"/>
                <a:gd name="T20" fmla="*/ 286 w 572"/>
                <a:gd name="T21" fmla="*/ 779 h 779"/>
                <a:gd name="T22" fmla="*/ 243 w 572"/>
                <a:gd name="T23" fmla="*/ 775 h 779"/>
                <a:gd name="T24" fmla="*/ 201 w 572"/>
                <a:gd name="T25" fmla="*/ 762 h 779"/>
                <a:gd name="T26" fmla="*/ 162 w 572"/>
                <a:gd name="T27" fmla="*/ 742 h 779"/>
                <a:gd name="T28" fmla="*/ 126 w 572"/>
                <a:gd name="T29" fmla="*/ 713 h 779"/>
                <a:gd name="T30" fmla="*/ 94 w 572"/>
                <a:gd name="T31" fmla="*/ 679 h 779"/>
                <a:gd name="T32" fmla="*/ 66 w 572"/>
                <a:gd name="T33" fmla="*/ 638 h 779"/>
                <a:gd name="T34" fmla="*/ 42 w 572"/>
                <a:gd name="T35" fmla="*/ 592 h 779"/>
                <a:gd name="T36" fmla="*/ 23 w 572"/>
                <a:gd name="T37" fmla="*/ 542 h 779"/>
                <a:gd name="T38" fmla="*/ 10 w 572"/>
                <a:gd name="T39" fmla="*/ 488 h 779"/>
                <a:gd name="T40" fmla="*/ 2 w 572"/>
                <a:gd name="T41" fmla="*/ 429 h 779"/>
                <a:gd name="T42" fmla="*/ 1 w 572"/>
                <a:gd name="T43" fmla="*/ 370 h 779"/>
                <a:gd name="T44" fmla="*/ 6 w 572"/>
                <a:gd name="T45" fmla="*/ 312 h 779"/>
                <a:gd name="T46" fmla="*/ 17 w 572"/>
                <a:gd name="T47" fmla="*/ 256 h 779"/>
                <a:gd name="T48" fmla="*/ 34 w 572"/>
                <a:gd name="T49" fmla="*/ 204 h 779"/>
                <a:gd name="T50" fmla="*/ 57 w 572"/>
                <a:gd name="T51" fmla="*/ 156 h 779"/>
                <a:gd name="T52" fmla="*/ 84 w 572"/>
                <a:gd name="T53" fmla="*/ 114 h 779"/>
                <a:gd name="T54" fmla="*/ 115 w 572"/>
                <a:gd name="T55" fmla="*/ 77 h 779"/>
                <a:gd name="T56" fmla="*/ 150 w 572"/>
                <a:gd name="T57" fmla="*/ 47 h 779"/>
                <a:gd name="T58" fmla="*/ 188 w 572"/>
                <a:gd name="T59" fmla="*/ 23 h 779"/>
                <a:gd name="T60" fmla="*/ 229 w 572"/>
                <a:gd name="T61" fmla="*/ 8 h 779"/>
                <a:gd name="T62" fmla="*/ 272 w 572"/>
                <a:gd name="T63" fmla="*/ 1 h 779"/>
                <a:gd name="T64" fmla="*/ 315 w 572"/>
                <a:gd name="T65" fmla="*/ 2 h 779"/>
                <a:gd name="T66" fmla="*/ 357 w 572"/>
                <a:gd name="T67" fmla="*/ 13 h 779"/>
                <a:gd name="T68" fmla="*/ 397 w 572"/>
                <a:gd name="T69" fmla="*/ 31 h 779"/>
                <a:gd name="T70" fmla="*/ 435 w 572"/>
                <a:gd name="T71" fmla="*/ 57 h 779"/>
                <a:gd name="T72" fmla="*/ 469 w 572"/>
                <a:gd name="T73" fmla="*/ 89 h 779"/>
                <a:gd name="T74" fmla="*/ 498 w 572"/>
                <a:gd name="T75" fmla="*/ 128 h 779"/>
                <a:gd name="T76" fmla="*/ 524 w 572"/>
                <a:gd name="T77" fmla="*/ 172 h 779"/>
                <a:gd name="T78" fmla="*/ 544 w 572"/>
                <a:gd name="T79" fmla="*/ 221 h 779"/>
                <a:gd name="T80" fmla="*/ 559 w 572"/>
                <a:gd name="T81" fmla="*/ 274 h 779"/>
                <a:gd name="T82" fmla="*/ 569 w 572"/>
                <a:gd name="T83" fmla="*/ 330 h 779"/>
                <a:gd name="T84" fmla="*/ 572 w 572"/>
                <a:gd name="T85" fmla="*/ 389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72" h="779">
                  <a:moveTo>
                    <a:pt x="572" y="389"/>
                  </a:moveTo>
                  <a:lnTo>
                    <a:pt x="572" y="410"/>
                  </a:lnTo>
                  <a:lnTo>
                    <a:pt x="571" y="429"/>
                  </a:lnTo>
                  <a:lnTo>
                    <a:pt x="569" y="449"/>
                  </a:lnTo>
                  <a:lnTo>
                    <a:pt x="567" y="468"/>
                  </a:lnTo>
                  <a:lnTo>
                    <a:pt x="564" y="488"/>
                  </a:lnTo>
                  <a:lnTo>
                    <a:pt x="559" y="506"/>
                  </a:lnTo>
                  <a:lnTo>
                    <a:pt x="555" y="524"/>
                  </a:lnTo>
                  <a:lnTo>
                    <a:pt x="550" y="542"/>
                  </a:lnTo>
                  <a:lnTo>
                    <a:pt x="544" y="559"/>
                  </a:lnTo>
                  <a:lnTo>
                    <a:pt x="538" y="576"/>
                  </a:lnTo>
                  <a:lnTo>
                    <a:pt x="531" y="592"/>
                  </a:lnTo>
                  <a:lnTo>
                    <a:pt x="524" y="608"/>
                  </a:lnTo>
                  <a:lnTo>
                    <a:pt x="516" y="623"/>
                  </a:lnTo>
                  <a:lnTo>
                    <a:pt x="507" y="638"/>
                  </a:lnTo>
                  <a:lnTo>
                    <a:pt x="498" y="652"/>
                  </a:lnTo>
                  <a:lnTo>
                    <a:pt x="489" y="666"/>
                  </a:lnTo>
                  <a:lnTo>
                    <a:pt x="478" y="679"/>
                  </a:lnTo>
                  <a:lnTo>
                    <a:pt x="469" y="691"/>
                  </a:lnTo>
                  <a:lnTo>
                    <a:pt x="458" y="703"/>
                  </a:lnTo>
                  <a:lnTo>
                    <a:pt x="446" y="713"/>
                  </a:lnTo>
                  <a:lnTo>
                    <a:pt x="435" y="723"/>
                  </a:lnTo>
                  <a:lnTo>
                    <a:pt x="422" y="733"/>
                  </a:lnTo>
                  <a:lnTo>
                    <a:pt x="410" y="742"/>
                  </a:lnTo>
                  <a:lnTo>
                    <a:pt x="397" y="749"/>
                  </a:lnTo>
                  <a:lnTo>
                    <a:pt x="384" y="757"/>
                  </a:lnTo>
                  <a:lnTo>
                    <a:pt x="371" y="762"/>
                  </a:lnTo>
                  <a:lnTo>
                    <a:pt x="357" y="767"/>
                  </a:lnTo>
                  <a:lnTo>
                    <a:pt x="344" y="772"/>
                  </a:lnTo>
                  <a:lnTo>
                    <a:pt x="330" y="775"/>
                  </a:lnTo>
                  <a:lnTo>
                    <a:pt x="315" y="778"/>
                  </a:lnTo>
                  <a:lnTo>
                    <a:pt x="301" y="779"/>
                  </a:lnTo>
                  <a:lnTo>
                    <a:pt x="286" y="779"/>
                  </a:lnTo>
                  <a:lnTo>
                    <a:pt x="272" y="779"/>
                  </a:lnTo>
                  <a:lnTo>
                    <a:pt x="257" y="778"/>
                  </a:lnTo>
                  <a:lnTo>
                    <a:pt x="243" y="775"/>
                  </a:lnTo>
                  <a:lnTo>
                    <a:pt x="229" y="772"/>
                  </a:lnTo>
                  <a:lnTo>
                    <a:pt x="215" y="767"/>
                  </a:lnTo>
                  <a:lnTo>
                    <a:pt x="201" y="762"/>
                  </a:lnTo>
                  <a:lnTo>
                    <a:pt x="188" y="757"/>
                  </a:lnTo>
                  <a:lnTo>
                    <a:pt x="175" y="749"/>
                  </a:lnTo>
                  <a:lnTo>
                    <a:pt x="162" y="742"/>
                  </a:lnTo>
                  <a:lnTo>
                    <a:pt x="150" y="733"/>
                  </a:lnTo>
                  <a:lnTo>
                    <a:pt x="138" y="723"/>
                  </a:lnTo>
                  <a:lnTo>
                    <a:pt x="126" y="713"/>
                  </a:lnTo>
                  <a:lnTo>
                    <a:pt x="115" y="703"/>
                  </a:lnTo>
                  <a:lnTo>
                    <a:pt x="105" y="691"/>
                  </a:lnTo>
                  <a:lnTo>
                    <a:pt x="94" y="679"/>
                  </a:lnTo>
                  <a:lnTo>
                    <a:pt x="84" y="666"/>
                  </a:lnTo>
                  <a:lnTo>
                    <a:pt x="74" y="652"/>
                  </a:lnTo>
                  <a:lnTo>
                    <a:pt x="66" y="638"/>
                  </a:lnTo>
                  <a:lnTo>
                    <a:pt x="57" y="623"/>
                  </a:lnTo>
                  <a:lnTo>
                    <a:pt x="48" y="608"/>
                  </a:lnTo>
                  <a:lnTo>
                    <a:pt x="42" y="592"/>
                  </a:lnTo>
                  <a:lnTo>
                    <a:pt x="34" y="576"/>
                  </a:lnTo>
                  <a:lnTo>
                    <a:pt x="28" y="559"/>
                  </a:lnTo>
                  <a:lnTo>
                    <a:pt x="23" y="542"/>
                  </a:lnTo>
                  <a:lnTo>
                    <a:pt x="17" y="524"/>
                  </a:lnTo>
                  <a:lnTo>
                    <a:pt x="13" y="506"/>
                  </a:lnTo>
                  <a:lnTo>
                    <a:pt x="10" y="488"/>
                  </a:lnTo>
                  <a:lnTo>
                    <a:pt x="6" y="468"/>
                  </a:lnTo>
                  <a:lnTo>
                    <a:pt x="3" y="449"/>
                  </a:lnTo>
                  <a:lnTo>
                    <a:pt x="2" y="429"/>
                  </a:lnTo>
                  <a:lnTo>
                    <a:pt x="1" y="410"/>
                  </a:lnTo>
                  <a:lnTo>
                    <a:pt x="0" y="389"/>
                  </a:lnTo>
                  <a:lnTo>
                    <a:pt x="1" y="370"/>
                  </a:lnTo>
                  <a:lnTo>
                    <a:pt x="2" y="351"/>
                  </a:lnTo>
                  <a:lnTo>
                    <a:pt x="3" y="330"/>
                  </a:lnTo>
                  <a:lnTo>
                    <a:pt x="6" y="312"/>
                  </a:lnTo>
                  <a:lnTo>
                    <a:pt x="10" y="292"/>
                  </a:lnTo>
                  <a:lnTo>
                    <a:pt x="13" y="274"/>
                  </a:lnTo>
                  <a:lnTo>
                    <a:pt x="17" y="256"/>
                  </a:lnTo>
                  <a:lnTo>
                    <a:pt x="23" y="238"/>
                  </a:lnTo>
                  <a:lnTo>
                    <a:pt x="28" y="221"/>
                  </a:lnTo>
                  <a:lnTo>
                    <a:pt x="34" y="204"/>
                  </a:lnTo>
                  <a:lnTo>
                    <a:pt x="42" y="187"/>
                  </a:lnTo>
                  <a:lnTo>
                    <a:pt x="48" y="172"/>
                  </a:lnTo>
                  <a:lnTo>
                    <a:pt x="57" y="156"/>
                  </a:lnTo>
                  <a:lnTo>
                    <a:pt x="66" y="142"/>
                  </a:lnTo>
                  <a:lnTo>
                    <a:pt x="74" y="128"/>
                  </a:lnTo>
                  <a:lnTo>
                    <a:pt x="84" y="114"/>
                  </a:lnTo>
                  <a:lnTo>
                    <a:pt x="94" y="101"/>
                  </a:lnTo>
                  <a:lnTo>
                    <a:pt x="105" y="89"/>
                  </a:lnTo>
                  <a:lnTo>
                    <a:pt x="115" y="77"/>
                  </a:lnTo>
                  <a:lnTo>
                    <a:pt x="126" y="67"/>
                  </a:lnTo>
                  <a:lnTo>
                    <a:pt x="138" y="57"/>
                  </a:lnTo>
                  <a:lnTo>
                    <a:pt x="150" y="47"/>
                  </a:lnTo>
                  <a:lnTo>
                    <a:pt x="162" y="38"/>
                  </a:lnTo>
                  <a:lnTo>
                    <a:pt x="175" y="31"/>
                  </a:lnTo>
                  <a:lnTo>
                    <a:pt x="188" y="23"/>
                  </a:lnTo>
                  <a:lnTo>
                    <a:pt x="201" y="18"/>
                  </a:lnTo>
                  <a:lnTo>
                    <a:pt x="215" y="13"/>
                  </a:lnTo>
                  <a:lnTo>
                    <a:pt x="229" y="8"/>
                  </a:lnTo>
                  <a:lnTo>
                    <a:pt x="243" y="5"/>
                  </a:lnTo>
                  <a:lnTo>
                    <a:pt x="257" y="2"/>
                  </a:lnTo>
                  <a:lnTo>
                    <a:pt x="272" y="1"/>
                  </a:lnTo>
                  <a:lnTo>
                    <a:pt x="286" y="0"/>
                  </a:lnTo>
                  <a:lnTo>
                    <a:pt x="301" y="1"/>
                  </a:lnTo>
                  <a:lnTo>
                    <a:pt x="315" y="2"/>
                  </a:lnTo>
                  <a:lnTo>
                    <a:pt x="330" y="5"/>
                  </a:lnTo>
                  <a:lnTo>
                    <a:pt x="344" y="8"/>
                  </a:lnTo>
                  <a:lnTo>
                    <a:pt x="357" y="13"/>
                  </a:lnTo>
                  <a:lnTo>
                    <a:pt x="371" y="18"/>
                  </a:lnTo>
                  <a:lnTo>
                    <a:pt x="384" y="23"/>
                  </a:lnTo>
                  <a:lnTo>
                    <a:pt x="397" y="31"/>
                  </a:lnTo>
                  <a:lnTo>
                    <a:pt x="410" y="38"/>
                  </a:lnTo>
                  <a:lnTo>
                    <a:pt x="422" y="47"/>
                  </a:lnTo>
                  <a:lnTo>
                    <a:pt x="435" y="57"/>
                  </a:lnTo>
                  <a:lnTo>
                    <a:pt x="446" y="67"/>
                  </a:lnTo>
                  <a:lnTo>
                    <a:pt x="458" y="77"/>
                  </a:lnTo>
                  <a:lnTo>
                    <a:pt x="469" y="89"/>
                  </a:lnTo>
                  <a:lnTo>
                    <a:pt x="478" y="101"/>
                  </a:lnTo>
                  <a:lnTo>
                    <a:pt x="489" y="114"/>
                  </a:lnTo>
                  <a:lnTo>
                    <a:pt x="498" y="128"/>
                  </a:lnTo>
                  <a:lnTo>
                    <a:pt x="507" y="142"/>
                  </a:lnTo>
                  <a:lnTo>
                    <a:pt x="516" y="156"/>
                  </a:lnTo>
                  <a:lnTo>
                    <a:pt x="524" y="172"/>
                  </a:lnTo>
                  <a:lnTo>
                    <a:pt x="531" y="187"/>
                  </a:lnTo>
                  <a:lnTo>
                    <a:pt x="538" y="204"/>
                  </a:lnTo>
                  <a:lnTo>
                    <a:pt x="544" y="221"/>
                  </a:lnTo>
                  <a:lnTo>
                    <a:pt x="550" y="238"/>
                  </a:lnTo>
                  <a:lnTo>
                    <a:pt x="555" y="256"/>
                  </a:lnTo>
                  <a:lnTo>
                    <a:pt x="559" y="274"/>
                  </a:lnTo>
                  <a:lnTo>
                    <a:pt x="564" y="292"/>
                  </a:lnTo>
                  <a:lnTo>
                    <a:pt x="567" y="312"/>
                  </a:lnTo>
                  <a:lnTo>
                    <a:pt x="569" y="330"/>
                  </a:lnTo>
                  <a:lnTo>
                    <a:pt x="571" y="351"/>
                  </a:lnTo>
                  <a:lnTo>
                    <a:pt x="572" y="370"/>
                  </a:lnTo>
                  <a:lnTo>
                    <a:pt x="572" y="38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0" name="Freeform 160">
              <a:extLst>
                <a:ext uri="{FF2B5EF4-FFF2-40B4-BE49-F238E27FC236}">
                  <a16:creationId xmlns:a16="http://schemas.microsoft.com/office/drawing/2014/main" id="{7950EC54-B02B-4E06-9ABE-B2EAD4A19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5319" y="2538987"/>
              <a:ext cx="332342" cy="191771"/>
            </a:xfrm>
            <a:custGeom>
              <a:avLst/>
              <a:gdLst>
                <a:gd name="T0" fmla="*/ 713 w 1427"/>
                <a:gd name="T1" fmla="*/ 825 h 825"/>
                <a:gd name="T2" fmla="*/ 0 w 1427"/>
                <a:gd name="T3" fmla="*/ 412 h 825"/>
                <a:gd name="T4" fmla="*/ 713 w 1427"/>
                <a:gd name="T5" fmla="*/ 0 h 825"/>
                <a:gd name="T6" fmla="*/ 1427 w 1427"/>
                <a:gd name="T7" fmla="*/ 412 h 825"/>
                <a:gd name="T8" fmla="*/ 713 w 1427"/>
                <a:gd name="T9" fmla="*/ 825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7" h="825">
                  <a:moveTo>
                    <a:pt x="713" y="825"/>
                  </a:moveTo>
                  <a:lnTo>
                    <a:pt x="0" y="412"/>
                  </a:lnTo>
                  <a:lnTo>
                    <a:pt x="713" y="0"/>
                  </a:lnTo>
                  <a:lnTo>
                    <a:pt x="1427" y="412"/>
                  </a:lnTo>
                  <a:lnTo>
                    <a:pt x="713" y="82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1" name="Freeform 161">
              <a:extLst>
                <a:ext uri="{FF2B5EF4-FFF2-40B4-BE49-F238E27FC236}">
                  <a16:creationId xmlns:a16="http://schemas.microsoft.com/office/drawing/2014/main" id="{AEDBA555-F298-461B-AA56-AF5517738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5319" y="2634873"/>
              <a:ext cx="166637" cy="588348"/>
            </a:xfrm>
            <a:custGeom>
              <a:avLst/>
              <a:gdLst>
                <a:gd name="T0" fmla="*/ 713 w 713"/>
                <a:gd name="T1" fmla="*/ 2529 h 2529"/>
                <a:gd name="T2" fmla="*/ 0 w 713"/>
                <a:gd name="T3" fmla="*/ 2118 h 2529"/>
                <a:gd name="T4" fmla="*/ 0 w 713"/>
                <a:gd name="T5" fmla="*/ 0 h 2529"/>
                <a:gd name="T6" fmla="*/ 713 w 713"/>
                <a:gd name="T7" fmla="*/ 413 h 2529"/>
                <a:gd name="T8" fmla="*/ 713 w 713"/>
                <a:gd name="T9" fmla="*/ 2529 h 2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529">
                  <a:moveTo>
                    <a:pt x="713" y="2529"/>
                  </a:moveTo>
                  <a:lnTo>
                    <a:pt x="0" y="2118"/>
                  </a:lnTo>
                  <a:lnTo>
                    <a:pt x="0" y="0"/>
                  </a:lnTo>
                  <a:lnTo>
                    <a:pt x="713" y="413"/>
                  </a:lnTo>
                  <a:lnTo>
                    <a:pt x="713" y="25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2" name="Freeform 162">
              <a:extLst>
                <a:ext uri="{FF2B5EF4-FFF2-40B4-BE49-F238E27FC236}">
                  <a16:creationId xmlns:a16="http://schemas.microsoft.com/office/drawing/2014/main" id="{39840DA9-3F0A-444D-9F02-014DB0DD4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1955" y="2634873"/>
              <a:ext cx="165705" cy="588348"/>
            </a:xfrm>
            <a:custGeom>
              <a:avLst/>
              <a:gdLst>
                <a:gd name="T0" fmla="*/ 0 w 714"/>
                <a:gd name="T1" fmla="*/ 2529 h 2529"/>
                <a:gd name="T2" fmla="*/ 0 w 714"/>
                <a:gd name="T3" fmla="*/ 413 h 2529"/>
                <a:gd name="T4" fmla="*/ 714 w 714"/>
                <a:gd name="T5" fmla="*/ 0 h 2529"/>
                <a:gd name="T6" fmla="*/ 714 w 714"/>
                <a:gd name="T7" fmla="*/ 2118 h 2529"/>
                <a:gd name="T8" fmla="*/ 0 w 714"/>
                <a:gd name="T9" fmla="*/ 2529 h 2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4" h="2529">
                  <a:moveTo>
                    <a:pt x="0" y="2529"/>
                  </a:moveTo>
                  <a:lnTo>
                    <a:pt x="0" y="413"/>
                  </a:lnTo>
                  <a:lnTo>
                    <a:pt x="714" y="0"/>
                  </a:lnTo>
                  <a:lnTo>
                    <a:pt x="714" y="2118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3" name="Freeform 163">
              <a:extLst>
                <a:ext uri="{FF2B5EF4-FFF2-40B4-BE49-F238E27FC236}">
                  <a16:creationId xmlns:a16="http://schemas.microsoft.com/office/drawing/2014/main" id="{5684FC4A-DC3D-4ACF-8C40-508B1AA89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258" y="2519438"/>
              <a:ext cx="519459" cy="242973"/>
            </a:xfrm>
            <a:custGeom>
              <a:avLst/>
              <a:gdLst>
                <a:gd name="T0" fmla="*/ 1304 w 2230"/>
                <a:gd name="T1" fmla="*/ 1046 h 1046"/>
                <a:gd name="T2" fmla="*/ 0 w 2230"/>
                <a:gd name="T3" fmla="*/ 286 h 1046"/>
                <a:gd name="T4" fmla="*/ 496 w 2230"/>
                <a:gd name="T5" fmla="*/ 0 h 1046"/>
                <a:gd name="T6" fmla="*/ 2230 w 2230"/>
                <a:gd name="T7" fmla="*/ 526 h 1046"/>
                <a:gd name="T8" fmla="*/ 1304 w 2230"/>
                <a:gd name="T9" fmla="*/ 1046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0" h="1046">
                  <a:moveTo>
                    <a:pt x="1304" y="1046"/>
                  </a:moveTo>
                  <a:lnTo>
                    <a:pt x="0" y="286"/>
                  </a:lnTo>
                  <a:lnTo>
                    <a:pt x="496" y="0"/>
                  </a:lnTo>
                  <a:lnTo>
                    <a:pt x="2230" y="526"/>
                  </a:lnTo>
                  <a:lnTo>
                    <a:pt x="1304" y="1046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4" name="Freeform 164">
              <a:extLst>
                <a:ext uri="{FF2B5EF4-FFF2-40B4-BE49-F238E27FC236}">
                  <a16:creationId xmlns:a16="http://schemas.microsoft.com/office/drawing/2014/main" id="{8A8DE661-61C8-44CB-AEA8-688460413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258" y="2585533"/>
              <a:ext cx="303483" cy="518528"/>
            </a:xfrm>
            <a:custGeom>
              <a:avLst/>
              <a:gdLst>
                <a:gd name="T0" fmla="*/ 1304 w 1304"/>
                <a:gd name="T1" fmla="*/ 2228 h 2228"/>
                <a:gd name="T2" fmla="*/ 0 w 1304"/>
                <a:gd name="T3" fmla="*/ 1469 h 2228"/>
                <a:gd name="T4" fmla="*/ 0 w 1304"/>
                <a:gd name="T5" fmla="*/ 0 h 2228"/>
                <a:gd name="T6" fmla="*/ 1304 w 1304"/>
                <a:gd name="T7" fmla="*/ 760 h 2228"/>
                <a:gd name="T8" fmla="*/ 1304 w 1304"/>
                <a:gd name="T9" fmla="*/ 2228 h 2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4" h="2228">
                  <a:moveTo>
                    <a:pt x="1304" y="2228"/>
                  </a:moveTo>
                  <a:lnTo>
                    <a:pt x="0" y="1469"/>
                  </a:lnTo>
                  <a:lnTo>
                    <a:pt x="0" y="0"/>
                  </a:lnTo>
                  <a:lnTo>
                    <a:pt x="1304" y="760"/>
                  </a:lnTo>
                  <a:lnTo>
                    <a:pt x="1304" y="222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5" name="Freeform 165">
              <a:extLst>
                <a:ext uri="{FF2B5EF4-FFF2-40B4-BE49-F238E27FC236}">
                  <a16:creationId xmlns:a16="http://schemas.microsoft.com/office/drawing/2014/main" id="{6EEF6FC7-E119-4C26-898B-1D86FCAF5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8741" y="2641389"/>
              <a:ext cx="215976" cy="462672"/>
            </a:xfrm>
            <a:custGeom>
              <a:avLst/>
              <a:gdLst>
                <a:gd name="T0" fmla="*/ 0 w 926"/>
                <a:gd name="T1" fmla="*/ 1988 h 1988"/>
                <a:gd name="T2" fmla="*/ 0 w 926"/>
                <a:gd name="T3" fmla="*/ 520 h 1988"/>
                <a:gd name="T4" fmla="*/ 926 w 926"/>
                <a:gd name="T5" fmla="*/ 0 h 1988"/>
                <a:gd name="T6" fmla="*/ 926 w 926"/>
                <a:gd name="T7" fmla="*/ 1469 h 1988"/>
                <a:gd name="T8" fmla="*/ 0 w 926"/>
                <a:gd name="T9" fmla="*/ 1988 h 19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6" h="1988">
                  <a:moveTo>
                    <a:pt x="0" y="1988"/>
                  </a:moveTo>
                  <a:lnTo>
                    <a:pt x="0" y="520"/>
                  </a:lnTo>
                  <a:lnTo>
                    <a:pt x="926" y="0"/>
                  </a:lnTo>
                  <a:lnTo>
                    <a:pt x="926" y="1469"/>
                  </a:lnTo>
                  <a:lnTo>
                    <a:pt x="0" y="19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6" name="Freeform 166">
              <a:extLst>
                <a:ext uri="{FF2B5EF4-FFF2-40B4-BE49-F238E27FC236}">
                  <a16:creationId xmlns:a16="http://schemas.microsoft.com/office/drawing/2014/main" id="{6AEBBDDA-6A79-4F21-89C5-9DC38F48D9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9914" y="2397485"/>
              <a:ext cx="484083" cy="280210"/>
            </a:xfrm>
            <a:custGeom>
              <a:avLst/>
              <a:gdLst>
                <a:gd name="T0" fmla="*/ 1039 w 2079"/>
                <a:gd name="T1" fmla="*/ 1201 h 1201"/>
                <a:gd name="T2" fmla="*/ 0 w 2079"/>
                <a:gd name="T3" fmla="*/ 600 h 1201"/>
                <a:gd name="T4" fmla="*/ 1039 w 2079"/>
                <a:gd name="T5" fmla="*/ 0 h 1201"/>
                <a:gd name="T6" fmla="*/ 2079 w 2079"/>
                <a:gd name="T7" fmla="*/ 600 h 1201"/>
                <a:gd name="T8" fmla="*/ 1039 w 2079"/>
                <a:gd name="T9" fmla="*/ 1201 h 1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9" h="1201">
                  <a:moveTo>
                    <a:pt x="1039" y="1201"/>
                  </a:moveTo>
                  <a:lnTo>
                    <a:pt x="0" y="600"/>
                  </a:lnTo>
                  <a:lnTo>
                    <a:pt x="1039" y="0"/>
                  </a:lnTo>
                  <a:lnTo>
                    <a:pt x="2079" y="600"/>
                  </a:lnTo>
                  <a:lnTo>
                    <a:pt x="1039" y="120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7" name="Freeform 167">
              <a:extLst>
                <a:ext uri="{FF2B5EF4-FFF2-40B4-BE49-F238E27FC236}">
                  <a16:creationId xmlns:a16="http://schemas.microsoft.com/office/drawing/2014/main" id="{A58233E1-6F9F-4F20-B139-5D1C47C364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9914" y="2538056"/>
              <a:ext cx="242042" cy="856455"/>
            </a:xfrm>
            <a:custGeom>
              <a:avLst/>
              <a:gdLst>
                <a:gd name="T0" fmla="*/ 1039 w 1039"/>
                <a:gd name="T1" fmla="*/ 3683 h 3683"/>
                <a:gd name="T2" fmla="*/ 0 w 1039"/>
                <a:gd name="T3" fmla="*/ 3084 h 3683"/>
                <a:gd name="T4" fmla="*/ 0 w 1039"/>
                <a:gd name="T5" fmla="*/ 0 h 3683"/>
                <a:gd name="T6" fmla="*/ 1039 w 1039"/>
                <a:gd name="T7" fmla="*/ 601 h 3683"/>
                <a:gd name="T8" fmla="*/ 1039 w 1039"/>
                <a:gd name="T9" fmla="*/ 3683 h 3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9" h="3683">
                  <a:moveTo>
                    <a:pt x="1039" y="3683"/>
                  </a:moveTo>
                  <a:lnTo>
                    <a:pt x="0" y="3084"/>
                  </a:lnTo>
                  <a:lnTo>
                    <a:pt x="0" y="0"/>
                  </a:lnTo>
                  <a:lnTo>
                    <a:pt x="1039" y="601"/>
                  </a:lnTo>
                  <a:lnTo>
                    <a:pt x="1039" y="36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8" name="Freeform 168">
              <a:extLst>
                <a:ext uri="{FF2B5EF4-FFF2-40B4-BE49-F238E27FC236}">
                  <a16:creationId xmlns:a16="http://schemas.microsoft.com/office/drawing/2014/main" id="{A87A8F19-E4F7-4F14-A4C3-7B8C9579D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1955" y="2538056"/>
              <a:ext cx="242042" cy="856455"/>
            </a:xfrm>
            <a:custGeom>
              <a:avLst/>
              <a:gdLst>
                <a:gd name="T0" fmla="*/ 0 w 1040"/>
                <a:gd name="T1" fmla="*/ 3683 h 3683"/>
                <a:gd name="T2" fmla="*/ 0 w 1040"/>
                <a:gd name="T3" fmla="*/ 601 h 3683"/>
                <a:gd name="T4" fmla="*/ 1040 w 1040"/>
                <a:gd name="T5" fmla="*/ 0 h 3683"/>
                <a:gd name="T6" fmla="*/ 1040 w 1040"/>
                <a:gd name="T7" fmla="*/ 3084 h 3683"/>
                <a:gd name="T8" fmla="*/ 0 w 1040"/>
                <a:gd name="T9" fmla="*/ 3683 h 3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0" h="3683">
                  <a:moveTo>
                    <a:pt x="0" y="3683"/>
                  </a:moveTo>
                  <a:lnTo>
                    <a:pt x="0" y="601"/>
                  </a:lnTo>
                  <a:lnTo>
                    <a:pt x="1040" y="0"/>
                  </a:lnTo>
                  <a:lnTo>
                    <a:pt x="1040" y="3084"/>
                  </a:lnTo>
                  <a:lnTo>
                    <a:pt x="0" y="36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9" name="Freeform 169">
              <a:extLst>
                <a:ext uri="{FF2B5EF4-FFF2-40B4-BE49-F238E27FC236}">
                  <a16:creationId xmlns:a16="http://schemas.microsoft.com/office/drawing/2014/main" id="{8A586F6D-0761-4895-B9CC-EC6CED104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6310" y="3180398"/>
              <a:ext cx="19550" cy="215976"/>
            </a:xfrm>
            <a:custGeom>
              <a:avLst/>
              <a:gdLst>
                <a:gd name="T0" fmla="*/ 43 w 86"/>
                <a:gd name="T1" fmla="*/ 929 h 929"/>
                <a:gd name="T2" fmla="*/ 34 w 86"/>
                <a:gd name="T3" fmla="*/ 928 h 929"/>
                <a:gd name="T4" fmla="*/ 26 w 86"/>
                <a:gd name="T5" fmla="*/ 926 h 929"/>
                <a:gd name="T6" fmla="*/ 19 w 86"/>
                <a:gd name="T7" fmla="*/ 922 h 929"/>
                <a:gd name="T8" fmla="*/ 13 w 86"/>
                <a:gd name="T9" fmla="*/ 918 h 929"/>
                <a:gd name="T10" fmla="*/ 7 w 86"/>
                <a:gd name="T11" fmla="*/ 911 h 929"/>
                <a:gd name="T12" fmla="*/ 3 w 86"/>
                <a:gd name="T13" fmla="*/ 904 h 929"/>
                <a:gd name="T14" fmla="*/ 1 w 86"/>
                <a:gd name="T15" fmla="*/ 895 h 929"/>
                <a:gd name="T16" fmla="*/ 0 w 86"/>
                <a:gd name="T17" fmla="*/ 886 h 929"/>
                <a:gd name="T18" fmla="*/ 0 w 86"/>
                <a:gd name="T19" fmla="*/ 43 h 929"/>
                <a:gd name="T20" fmla="*/ 1 w 86"/>
                <a:gd name="T21" fmla="*/ 34 h 929"/>
                <a:gd name="T22" fmla="*/ 3 w 86"/>
                <a:gd name="T23" fmla="*/ 26 h 929"/>
                <a:gd name="T24" fmla="*/ 7 w 86"/>
                <a:gd name="T25" fmla="*/ 19 h 929"/>
                <a:gd name="T26" fmla="*/ 13 w 86"/>
                <a:gd name="T27" fmla="*/ 13 h 929"/>
                <a:gd name="T28" fmla="*/ 19 w 86"/>
                <a:gd name="T29" fmla="*/ 7 h 929"/>
                <a:gd name="T30" fmla="*/ 26 w 86"/>
                <a:gd name="T31" fmla="*/ 3 h 929"/>
                <a:gd name="T32" fmla="*/ 34 w 86"/>
                <a:gd name="T33" fmla="*/ 1 h 929"/>
                <a:gd name="T34" fmla="*/ 43 w 86"/>
                <a:gd name="T35" fmla="*/ 0 h 929"/>
                <a:gd name="T36" fmla="*/ 51 w 86"/>
                <a:gd name="T37" fmla="*/ 1 h 929"/>
                <a:gd name="T38" fmla="*/ 59 w 86"/>
                <a:gd name="T39" fmla="*/ 3 h 929"/>
                <a:gd name="T40" fmla="*/ 67 w 86"/>
                <a:gd name="T41" fmla="*/ 7 h 929"/>
                <a:gd name="T42" fmla="*/ 73 w 86"/>
                <a:gd name="T43" fmla="*/ 13 h 929"/>
                <a:gd name="T44" fmla="*/ 78 w 86"/>
                <a:gd name="T45" fmla="*/ 19 h 929"/>
                <a:gd name="T46" fmla="*/ 82 w 86"/>
                <a:gd name="T47" fmla="*/ 26 h 929"/>
                <a:gd name="T48" fmla="*/ 85 w 86"/>
                <a:gd name="T49" fmla="*/ 34 h 929"/>
                <a:gd name="T50" fmla="*/ 86 w 86"/>
                <a:gd name="T51" fmla="*/ 43 h 929"/>
                <a:gd name="T52" fmla="*/ 86 w 86"/>
                <a:gd name="T53" fmla="*/ 886 h 929"/>
                <a:gd name="T54" fmla="*/ 85 w 86"/>
                <a:gd name="T55" fmla="*/ 895 h 929"/>
                <a:gd name="T56" fmla="*/ 82 w 86"/>
                <a:gd name="T57" fmla="*/ 904 h 929"/>
                <a:gd name="T58" fmla="*/ 78 w 86"/>
                <a:gd name="T59" fmla="*/ 911 h 929"/>
                <a:gd name="T60" fmla="*/ 73 w 86"/>
                <a:gd name="T61" fmla="*/ 918 h 929"/>
                <a:gd name="T62" fmla="*/ 67 w 86"/>
                <a:gd name="T63" fmla="*/ 922 h 929"/>
                <a:gd name="T64" fmla="*/ 59 w 86"/>
                <a:gd name="T65" fmla="*/ 926 h 929"/>
                <a:gd name="T66" fmla="*/ 51 w 86"/>
                <a:gd name="T67" fmla="*/ 928 h 929"/>
                <a:gd name="T68" fmla="*/ 43 w 86"/>
                <a:gd name="T69" fmla="*/ 929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" h="929">
                  <a:moveTo>
                    <a:pt x="43" y="929"/>
                  </a:moveTo>
                  <a:lnTo>
                    <a:pt x="34" y="928"/>
                  </a:lnTo>
                  <a:lnTo>
                    <a:pt x="26" y="926"/>
                  </a:lnTo>
                  <a:lnTo>
                    <a:pt x="19" y="922"/>
                  </a:lnTo>
                  <a:lnTo>
                    <a:pt x="13" y="918"/>
                  </a:lnTo>
                  <a:lnTo>
                    <a:pt x="7" y="911"/>
                  </a:lnTo>
                  <a:lnTo>
                    <a:pt x="3" y="904"/>
                  </a:lnTo>
                  <a:lnTo>
                    <a:pt x="1" y="895"/>
                  </a:lnTo>
                  <a:lnTo>
                    <a:pt x="0" y="886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3" y="13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9" y="3"/>
                  </a:lnTo>
                  <a:lnTo>
                    <a:pt x="67" y="7"/>
                  </a:lnTo>
                  <a:lnTo>
                    <a:pt x="73" y="13"/>
                  </a:lnTo>
                  <a:lnTo>
                    <a:pt x="78" y="19"/>
                  </a:lnTo>
                  <a:lnTo>
                    <a:pt x="82" y="26"/>
                  </a:lnTo>
                  <a:lnTo>
                    <a:pt x="85" y="34"/>
                  </a:lnTo>
                  <a:lnTo>
                    <a:pt x="86" y="43"/>
                  </a:lnTo>
                  <a:lnTo>
                    <a:pt x="86" y="886"/>
                  </a:lnTo>
                  <a:lnTo>
                    <a:pt x="85" y="895"/>
                  </a:lnTo>
                  <a:lnTo>
                    <a:pt x="82" y="904"/>
                  </a:lnTo>
                  <a:lnTo>
                    <a:pt x="78" y="911"/>
                  </a:lnTo>
                  <a:lnTo>
                    <a:pt x="73" y="918"/>
                  </a:lnTo>
                  <a:lnTo>
                    <a:pt x="67" y="922"/>
                  </a:lnTo>
                  <a:lnTo>
                    <a:pt x="59" y="926"/>
                  </a:lnTo>
                  <a:lnTo>
                    <a:pt x="51" y="928"/>
                  </a:lnTo>
                  <a:lnTo>
                    <a:pt x="43" y="929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0" name="Freeform 170">
              <a:extLst>
                <a:ext uri="{FF2B5EF4-FFF2-40B4-BE49-F238E27FC236}">
                  <a16:creationId xmlns:a16="http://schemas.microsoft.com/office/drawing/2014/main" id="{E4584F15-5C9F-41A1-B7F3-6BFB4446A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9524" y="3123611"/>
              <a:ext cx="133123" cy="181532"/>
            </a:xfrm>
            <a:custGeom>
              <a:avLst/>
              <a:gdLst>
                <a:gd name="T0" fmla="*/ 570 w 572"/>
                <a:gd name="T1" fmla="*/ 429 h 779"/>
                <a:gd name="T2" fmla="*/ 563 w 572"/>
                <a:gd name="T3" fmla="*/ 487 h 779"/>
                <a:gd name="T4" fmla="*/ 549 w 572"/>
                <a:gd name="T5" fmla="*/ 541 h 779"/>
                <a:gd name="T6" fmla="*/ 530 w 572"/>
                <a:gd name="T7" fmla="*/ 591 h 779"/>
                <a:gd name="T8" fmla="*/ 506 w 572"/>
                <a:gd name="T9" fmla="*/ 637 h 779"/>
                <a:gd name="T10" fmla="*/ 478 w 572"/>
                <a:gd name="T11" fmla="*/ 678 h 779"/>
                <a:gd name="T12" fmla="*/ 446 w 572"/>
                <a:gd name="T13" fmla="*/ 712 h 779"/>
                <a:gd name="T14" fmla="*/ 410 w 572"/>
                <a:gd name="T15" fmla="*/ 740 h 779"/>
                <a:gd name="T16" fmla="*/ 371 w 572"/>
                <a:gd name="T17" fmla="*/ 762 h 779"/>
                <a:gd name="T18" fmla="*/ 329 w 572"/>
                <a:gd name="T19" fmla="*/ 775 h 779"/>
                <a:gd name="T20" fmla="*/ 286 w 572"/>
                <a:gd name="T21" fmla="*/ 779 h 779"/>
                <a:gd name="T22" fmla="*/ 243 w 572"/>
                <a:gd name="T23" fmla="*/ 775 h 779"/>
                <a:gd name="T24" fmla="*/ 200 w 572"/>
                <a:gd name="T25" fmla="*/ 762 h 779"/>
                <a:gd name="T26" fmla="*/ 162 w 572"/>
                <a:gd name="T27" fmla="*/ 740 h 779"/>
                <a:gd name="T28" fmla="*/ 126 w 572"/>
                <a:gd name="T29" fmla="*/ 712 h 779"/>
                <a:gd name="T30" fmla="*/ 94 w 572"/>
                <a:gd name="T31" fmla="*/ 678 h 779"/>
                <a:gd name="T32" fmla="*/ 64 w 572"/>
                <a:gd name="T33" fmla="*/ 637 h 779"/>
                <a:gd name="T34" fmla="*/ 41 w 572"/>
                <a:gd name="T35" fmla="*/ 591 h 779"/>
                <a:gd name="T36" fmla="*/ 22 w 572"/>
                <a:gd name="T37" fmla="*/ 541 h 779"/>
                <a:gd name="T38" fmla="*/ 8 w 572"/>
                <a:gd name="T39" fmla="*/ 487 h 779"/>
                <a:gd name="T40" fmla="*/ 1 w 572"/>
                <a:gd name="T41" fmla="*/ 429 h 779"/>
                <a:gd name="T42" fmla="*/ 0 w 572"/>
                <a:gd name="T43" fmla="*/ 369 h 779"/>
                <a:gd name="T44" fmla="*/ 5 w 572"/>
                <a:gd name="T45" fmla="*/ 311 h 779"/>
                <a:gd name="T46" fmla="*/ 17 w 572"/>
                <a:gd name="T47" fmla="*/ 256 h 779"/>
                <a:gd name="T48" fmla="*/ 34 w 572"/>
                <a:gd name="T49" fmla="*/ 204 h 779"/>
                <a:gd name="T50" fmla="*/ 57 w 572"/>
                <a:gd name="T51" fmla="*/ 156 h 779"/>
                <a:gd name="T52" fmla="*/ 84 w 572"/>
                <a:gd name="T53" fmla="*/ 114 h 779"/>
                <a:gd name="T54" fmla="*/ 114 w 572"/>
                <a:gd name="T55" fmla="*/ 77 h 779"/>
                <a:gd name="T56" fmla="*/ 150 w 572"/>
                <a:gd name="T57" fmla="*/ 46 h 779"/>
                <a:gd name="T58" fmla="*/ 188 w 572"/>
                <a:gd name="T59" fmla="*/ 23 h 779"/>
                <a:gd name="T60" fmla="*/ 227 w 572"/>
                <a:gd name="T61" fmla="*/ 7 h 779"/>
                <a:gd name="T62" fmla="*/ 271 w 572"/>
                <a:gd name="T63" fmla="*/ 0 h 779"/>
                <a:gd name="T64" fmla="*/ 315 w 572"/>
                <a:gd name="T65" fmla="*/ 2 h 779"/>
                <a:gd name="T66" fmla="*/ 357 w 572"/>
                <a:gd name="T67" fmla="*/ 11 h 779"/>
                <a:gd name="T68" fmla="*/ 397 w 572"/>
                <a:gd name="T69" fmla="*/ 30 h 779"/>
                <a:gd name="T70" fmla="*/ 434 w 572"/>
                <a:gd name="T71" fmla="*/ 56 h 779"/>
                <a:gd name="T72" fmla="*/ 467 w 572"/>
                <a:gd name="T73" fmla="*/ 88 h 779"/>
                <a:gd name="T74" fmla="*/ 497 w 572"/>
                <a:gd name="T75" fmla="*/ 127 h 779"/>
                <a:gd name="T76" fmla="*/ 523 w 572"/>
                <a:gd name="T77" fmla="*/ 171 h 779"/>
                <a:gd name="T78" fmla="*/ 544 w 572"/>
                <a:gd name="T79" fmla="*/ 220 h 779"/>
                <a:gd name="T80" fmla="*/ 559 w 572"/>
                <a:gd name="T81" fmla="*/ 273 h 779"/>
                <a:gd name="T82" fmla="*/ 569 w 572"/>
                <a:gd name="T83" fmla="*/ 330 h 779"/>
                <a:gd name="T84" fmla="*/ 572 w 572"/>
                <a:gd name="T85" fmla="*/ 389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72" h="779">
                  <a:moveTo>
                    <a:pt x="572" y="389"/>
                  </a:moveTo>
                  <a:lnTo>
                    <a:pt x="571" y="409"/>
                  </a:lnTo>
                  <a:lnTo>
                    <a:pt x="570" y="429"/>
                  </a:lnTo>
                  <a:lnTo>
                    <a:pt x="569" y="449"/>
                  </a:lnTo>
                  <a:lnTo>
                    <a:pt x="565" y="468"/>
                  </a:lnTo>
                  <a:lnTo>
                    <a:pt x="563" y="487"/>
                  </a:lnTo>
                  <a:lnTo>
                    <a:pt x="559" y="505"/>
                  </a:lnTo>
                  <a:lnTo>
                    <a:pt x="555" y="523"/>
                  </a:lnTo>
                  <a:lnTo>
                    <a:pt x="549" y="541"/>
                  </a:lnTo>
                  <a:lnTo>
                    <a:pt x="544" y="558"/>
                  </a:lnTo>
                  <a:lnTo>
                    <a:pt x="537" y="575"/>
                  </a:lnTo>
                  <a:lnTo>
                    <a:pt x="530" y="591"/>
                  </a:lnTo>
                  <a:lnTo>
                    <a:pt x="523" y="608"/>
                  </a:lnTo>
                  <a:lnTo>
                    <a:pt x="515" y="623"/>
                  </a:lnTo>
                  <a:lnTo>
                    <a:pt x="506" y="637"/>
                  </a:lnTo>
                  <a:lnTo>
                    <a:pt x="497" y="652"/>
                  </a:lnTo>
                  <a:lnTo>
                    <a:pt x="488" y="665"/>
                  </a:lnTo>
                  <a:lnTo>
                    <a:pt x="478" y="678"/>
                  </a:lnTo>
                  <a:lnTo>
                    <a:pt x="467" y="690"/>
                  </a:lnTo>
                  <a:lnTo>
                    <a:pt x="456" y="702"/>
                  </a:lnTo>
                  <a:lnTo>
                    <a:pt x="446" y="712"/>
                  </a:lnTo>
                  <a:lnTo>
                    <a:pt x="434" y="723"/>
                  </a:lnTo>
                  <a:lnTo>
                    <a:pt x="422" y="732"/>
                  </a:lnTo>
                  <a:lnTo>
                    <a:pt x="410" y="740"/>
                  </a:lnTo>
                  <a:lnTo>
                    <a:pt x="397" y="748"/>
                  </a:lnTo>
                  <a:lnTo>
                    <a:pt x="384" y="756"/>
                  </a:lnTo>
                  <a:lnTo>
                    <a:pt x="371" y="762"/>
                  </a:lnTo>
                  <a:lnTo>
                    <a:pt x="357" y="766"/>
                  </a:lnTo>
                  <a:lnTo>
                    <a:pt x="343" y="772"/>
                  </a:lnTo>
                  <a:lnTo>
                    <a:pt x="329" y="775"/>
                  </a:lnTo>
                  <a:lnTo>
                    <a:pt x="315" y="777"/>
                  </a:lnTo>
                  <a:lnTo>
                    <a:pt x="301" y="778"/>
                  </a:lnTo>
                  <a:lnTo>
                    <a:pt x="286" y="779"/>
                  </a:lnTo>
                  <a:lnTo>
                    <a:pt x="271" y="778"/>
                  </a:lnTo>
                  <a:lnTo>
                    <a:pt x="257" y="777"/>
                  </a:lnTo>
                  <a:lnTo>
                    <a:pt x="243" y="775"/>
                  </a:lnTo>
                  <a:lnTo>
                    <a:pt x="227" y="772"/>
                  </a:lnTo>
                  <a:lnTo>
                    <a:pt x="215" y="766"/>
                  </a:lnTo>
                  <a:lnTo>
                    <a:pt x="200" y="762"/>
                  </a:lnTo>
                  <a:lnTo>
                    <a:pt x="188" y="756"/>
                  </a:lnTo>
                  <a:lnTo>
                    <a:pt x="175" y="748"/>
                  </a:lnTo>
                  <a:lnTo>
                    <a:pt x="162" y="740"/>
                  </a:lnTo>
                  <a:lnTo>
                    <a:pt x="150" y="732"/>
                  </a:lnTo>
                  <a:lnTo>
                    <a:pt x="138" y="723"/>
                  </a:lnTo>
                  <a:lnTo>
                    <a:pt x="126" y="712"/>
                  </a:lnTo>
                  <a:lnTo>
                    <a:pt x="114" y="702"/>
                  </a:lnTo>
                  <a:lnTo>
                    <a:pt x="103" y="690"/>
                  </a:lnTo>
                  <a:lnTo>
                    <a:pt x="94" y="678"/>
                  </a:lnTo>
                  <a:lnTo>
                    <a:pt x="84" y="665"/>
                  </a:lnTo>
                  <a:lnTo>
                    <a:pt x="74" y="652"/>
                  </a:lnTo>
                  <a:lnTo>
                    <a:pt x="64" y="637"/>
                  </a:lnTo>
                  <a:lnTo>
                    <a:pt x="57" y="623"/>
                  </a:lnTo>
                  <a:lnTo>
                    <a:pt x="48" y="608"/>
                  </a:lnTo>
                  <a:lnTo>
                    <a:pt x="41" y="591"/>
                  </a:lnTo>
                  <a:lnTo>
                    <a:pt x="34" y="575"/>
                  </a:lnTo>
                  <a:lnTo>
                    <a:pt x="28" y="558"/>
                  </a:lnTo>
                  <a:lnTo>
                    <a:pt x="22" y="541"/>
                  </a:lnTo>
                  <a:lnTo>
                    <a:pt x="17" y="523"/>
                  </a:lnTo>
                  <a:lnTo>
                    <a:pt x="13" y="505"/>
                  </a:lnTo>
                  <a:lnTo>
                    <a:pt x="8" y="487"/>
                  </a:lnTo>
                  <a:lnTo>
                    <a:pt x="5" y="468"/>
                  </a:lnTo>
                  <a:lnTo>
                    <a:pt x="3" y="449"/>
                  </a:lnTo>
                  <a:lnTo>
                    <a:pt x="1" y="429"/>
                  </a:lnTo>
                  <a:lnTo>
                    <a:pt x="0" y="409"/>
                  </a:lnTo>
                  <a:lnTo>
                    <a:pt x="0" y="389"/>
                  </a:lnTo>
                  <a:lnTo>
                    <a:pt x="0" y="369"/>
                  </a:lnTo>
                  <a:lnTo>
                    <a:pt x="1" y="350"/>
                  </a:lnTo>
                  <a:lnTo>
                    <a:pt x="3" y="330"/>
                  </a:lnTo>
                  <a:lnTo>
                    <a:pt x="5" y="311"/>
                  </a:lnTo>
                  <a:lnTo>
                    <a:pt x="8" y="292"/>
                  </a:lnTo>
                  <a:lnTo>
                    <a:pt x="13" y="273"/>
                  </a:lnTo>
                  <a:lnTo>
                    <a:pt x="17" y="256"/>
                  </a:lnTo>
                  <a:lnTo>
                    <a:pt x="22" y="237"/>
                  </a:lnTo>
                  <a:lnTo>
                    <a:pt x="28" y="220"/>
                  </a:lnTo>
                  <a:lnTo>
                    <a:pt x="34" y="204"/>
                  </a:lnTo>
                  <a:lnTo>
                    <a:pt x="41" y="188"/>
                  </a:lnTo>
                  <a:lnTo>
                    <a:pt x="48" y="171"/>
                  </a:lnTo>
                  <a:lnTo>
                    <a:pt x="57" y="156"/>
                  </a:lnTo>
                  <a:lnTo>
                    <a:pt x="64" y="141"/>
                  </a:lnTo>
                  <a:lnTo>
                    <a:pt x="74" y="127"/>
                  </a:lnTo>
                  <a:lnTo>
                    <a:pt x="84" y="114"/>
                  </a:lnTo>
                  <a:lnTo>
                    <a:pt x="94" y="101"/>
                  </a:lnTo>
                  <a:lnTo>
                    <a:pt x="103" y="88"/>
                  </a:lnTo>
                  <a:lnTo>
                    <a:pt x="114" y="77"/>
                  </a:lnTo>
                  <a:lnTo>
                    <a:pt x="126" y="65"/>
                  </a:lnTo>
                  <a:lnTo>
                    <a:pt x="138" y="56"/>
                  </a:lnTo>
                  <a:lnTo>
                    <a:pt x="150" y="46"/>
                  </a:lnTo>
                  <a:lnTo>
                    <a:pt x="162" y="37"/>
                  </a:lnTo>
                  <a:lnTo>
                    <a:pt x="175" y="30"/>
                  </a:lnTo>
                  <a:lnTo>
                    <a:pt x="188" y="23"/>
                  </a:lnTo>
                  <a:lnTo>
                    <a:pt x="200" y="17"/>
                  </a:lnTo>
                  <a:lnTo>
                    <a:pt x="215" y="11"/>
                  </a:lnTo>
                  <a:lnTo>
                    <a:pt x="227" y="7"/>
                  </a:lnTo>
                  <a:lnTo>
                    <a:pt x="243" y="4"/>
                  </a:lnTo>
                  <a:lnTo>
                    <a:pt x="257" y="2"/>
                  </a:lnTo>
                  <a:lnTo>
                    <a:pt x="271" y="0"/>
                  </a:lnTo>
                  <a:lnTo>
                    <a:pt x="286" y="0"/>
                  </a:lnTo>
                  <a:lnTo>
                    <a:pt x="301" y="0"/>
                  </a:lnTo>
                  <a:lnTo>
                    <a:pt x="315" y="2"/>
                  </a:lnTo>
                  <a:lnTo>
                    <a:pt x="329" y="4"/>
                  </a:lnTo>
                  <a:lnTo>
                    <a:pt x="343" y="7"/>
                  </a:lnTo>
                  <a:lnTo>
                    <a:pt x="357" y="11"/>
                  </a:lnTo>
                  <a:lnTo>
                    <a:pt x="371" y="17"/>
                  </a:lnTo>
                  <a:lnTo>
                    <a:pt x="384" y="23"/>
                  </a:lnTo>
                  <a:lnTo>
                    <a:pt x="397" y="30"/>
                  </a:lnTo>
                  <a:lnTo>
                    <a:pt x="410" y="37"/>
                  </a:lnTo>
                  <a:lnTo>
                    <a:pt x="422" y="46"/>
                  </a:lnTo>
                  <a:lnTo>
                    <a:pt x="434" y="56"/>
                  </a:lnTo>
                  <a:lnTo>
                    <a:pt x="446" y="65"/>
                  </a:lnTo>
                  <a:lnTo>
                    <a:pt x="456" y="77"/>
                  </a:lnTo>
                  <a:lnTo>
                    <a:pt x="467" y="88"/>
                  </a:lnTo>
                  <a:lnTo>
                    <a:pt x="478" y="101"/>
                  </a:lnTo>
                  <a:lnTo>
                    <a:pt x="488" y="114"/>
                  </a:lnTo>
                  <a:lnTo>
                    <a:pt x="497" y="127"/>
                  </a:lnTo>
                  <a:lnTo>
                    <a:pt x="506" y="141"/>
                  </a:lnTo>
                  <a:lnTo>
                    <a:pt x="515" y="156"/>
                  </a:lnTo>
                  <a:lnTo>
                    <a:pt x="523" y="171"/>
                  </a:lnTo>
                  <a:lnTo>
                    <a:pt x="530" y="188"/>
                  </a:lnTo>
                  <a:lnTo>
                    <a:pt x="537" y="204"/>
                  </a:lnTo>
                  <a:lnTo>
                    <a:pt x="544" y="220"/>
                  </a:lnTo>
                  <a:lnTo>
                    <a:pt x="549" y="237"/>
                  </a:lnTo>
                  <a:lnTo>
                    <a:pt x="555" y="256"/>
                  </a:lnTo>
                  <a:lnTo>
                    <a:pt x="559" y="273"/>
                  </a:lnTo>
                  <a:lnTo>
                    <a:pt x="563" y="292"/>
                  </a:lnTo>
                  <a:lnTo>
                    <a:pt x="565" y="311"/>
                  </a:lnTo>
                  <a:lnTo>
                    <a:pt x="569" y="330"/>
                  </a:lnTo>
                  <a:lnTo>
                    <a:pt x="570" y="350"/>
                  </a:lnTo>
                  <a:lnTo>
                    <a:pt x="571" y="369"/>
                  </a:lnTo>
                  <a:lnTo>
                    <a:pt x="572" y="38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1" name="Freeform 171">
              <a:extLst>
                <a:ext uri="{FF2B5EF4-FFF2-40B4-BE49-F238E27FC236}">
                  <a16:creationId xmlns:a16="http://schemas.microsoft.com/office/drawing/2014/main" id="{DB2083A9-04BB-498C-A45C-C4B4BA162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4057" y="2700968"/>
              <a:ext cx="272763" cy="154534"/>
            </a:xfrm>
            <a:custGeom>
              <a:avLst/>
              <a:gdLst>
                <a:gd name="T0" fmla="*/ 1 w 1172"/>
                <a:gd name="T1" fmla="*/ 428 h 665"/>
                <a:gd name="T2" fmla="*/ 0 w 1172"/>
                <a:gd name="T3" fmla="*/ 455 h 665"/>
                <a:gd name="T4" fmla="*/ 3 w 1172"/>
                <a:gd name="T5" fmla="*/ 482 h 665"/>
                <a:gd name="T6" fmla="*/ 10 w 1172"/>
                <a:gd name="T7" fmla="*/ 508 h 665"/>
                <a:gd name="T8" fmla="*/ 21 w 1172"/>
                <a:gd name="T9" fmla="*/ 533 h 665"/>
                <a:gd name="T10" fmla="*/ 34 w 1172"/>
                <a:gd name="T11" fmla="*/ 555 h 665"/>
                <a:gd name="T12" fmla="*/ 51 w 1172"/>
                <a:gd name="T13" fmla="*/ 575 h 665"/>
                <a:gd name="T14" fmla="*/ 71 w 1172"/>
                <a:gd name="T15" fmla="*/ 591 h 665"/>
                <a:gd name="T16" fmla="*/ 92 w 1172"/>
                <a:gd name="T17" fmla="*/ 602 h 665"/>
                <a:gd name="T18" fmla="*/ 110 w 1172"/>
                <a:gd name="T19" fmla="*/ 608 h 665"/>
                <a:gd name="T20" fmla="*/ 137 w 1172"/>
                <a:gd name="T21" fmla="*/ 614 h 665"/>
                <a:gd name="T22" fmla="*/ 175 w 1172"/>
                <a:gd name="T23" fmla="*/ 612 h 665"/>
                <a:gd name="T24" fmla="*/ 213 w 1172"/>
                <a:gd name="T25" fmla="*/ 605 h 665"/>
                <a:gd name="T26" fmla="*/ 270 w 1172"/>
                <a:gd name="T27" fmla="*/ 587 h 665"/>
                <a:gd name="T28" fmla="*/ 347 w 1172"/>
                <a:gd name="T29" fmla="*/ 557 h 665"/>
                <a:gd name="T30" fmla="*/ 404 w 1172"/>
                <a:gd name="T31" fmla="*/ 540 h 665"/>
                <a:gd name="T32" fmla="*/ 441 w 1172"/>
                <a:gd name="T33" fmla="*/ 535 h 665"/>
                <a:gd name="T34" fmla="*/ 478 w 1172"/>
                <a:gd name="T35" fmla="*/ 533 h 665"/>
                <a:gd name="T36" fmla="*/ 516 w 1172"/>
                <a:gd name="T37" fmla="*/ 535 h 665"/>
                <a:gd name="T38" fmla="*/ 554 w 1172"/>
                <a:gd name="T39" fmla="*/ 541 h 665"/>
                <a:gd name="T40" fmla="*/ 591 w 1172"/>
                <a:gd name="T41" fmla="*/ 551 h 665"/>
                <a:gd name="T42" fmla="*/ 625 w 1172"/>
                <a:gd name="T43" fmla="*/ 565 h 665"/>
                <a:gd name="T44" fmla="*/ 659 w 1172"/>
                <a:gd name="T45" fmla="*/ 582 h 665"/>
                <a:gd name="T46" fmla="*/ 698 w 1172"/>
                <a:gd name="T47" fmla="*/ 609 h 665"/>
                <a:gd name="T48" fmla="*/ 732 w 1172"/>
                <a:gd name="T49" fmla="*/ 634 h 665"/>
                <a:gd name="T50" fmla="*/ 756 w 1172"/>
                <a:gd name="T51" fmla="*/ 648 h 665"/>
                <a:gd name="T52" fmla="*/ 781 w 1172"/>
                <a:gd name="T53" fmla="*/ 658 h 665"/>
                <a:gd name="T54" fmla="*/ 805 w 1172"/>
                <a:gd name="T55" fmla="*/ 663 h 665"/>
                <a:gd name="T56" fmla="*/ 828 w 1172"/>
                <a:gd name="T57" fmla="*/ 665 h 665"/>
                <a:gd name="T58" fmla="*/ 853 w 1172"/>
                <a:gd name="T59" fmla="*/ 664 h 665"/>
                <a:gd name="T60" fmla="*/ 890 w 1172"/>
                <a:gd name="T61" fmla="*/ 659 h 665"/>
                <a:gd name="T62" fmla="*/ 937 w 1172"/>
                <a:gd name="T63" fmla="*/ 647 h 665"/>
                <a:gd name="T64" fmla="*/ 980 w 1172"/>
                <a:gd name="T65" fmla="*/ 634 h 665"/>
                <a:gd name="T66" fmla="*/ 1016 w 1172"/>
                <a:gd name="T67" fmla="*/ 620 h 665"/>
                <a:gd name="T68" fmla="*/ 1052 w 1172"/>
                <a:gd name="T69" fmla="*/ 604 h 665"/>
                <a:gd name="T70" fmla="*/ 1084 w 1172"/>
                <a:gd name="T71" fmla="*/ 584 h 665"/>
                <a:gd name="T72" fmla="*/ 1108 w 1172"/>
                <a:gd name="T73" fmla="*/ 565 h 665"/>
                <a:gd name="T74" fmla="*/ 1122 w 1172"/>
                <a:gd name="T75" fmla="*/ 549 h 665"/>
                <a:gd name="T76" fmla="*/ 1135 w 1172"/>
                <a:gd name="T77" fmla="*/ 531 h 665"/>
                <a:gd name="T78" fmla="*/ 1146 w 1172"/>
                <a:gd name="T79" fmla="*/ 513 h 665"/>
                <a:gd name="T80" fmla="*/ 1158 w 1172"/>
                <a:gd name="T81" fmla="*/ 484 h 665"/>
                <a:gd name="T82" fmla="*/ 1169 w 1172"/>
                <a:gd name="T83" fmla="*/ 442 h 665"/>
                <a:gd name="T84" fmla="*/ 1172 w 1172"/>
                <a:gd name="T85" fmla="*/ 399 h 665"/>
                <a:gd name="T86" fmla="*/ 1169 w 1172"/>
                <a:gd name="T87" fmla="*/ 354 h 665"/>
                <a:gd name="T88" fmla="*/ 1159 w 1172"/>
                <a:gd name="T89" fmla="*/ 311 h 665"/>
                <a:gd name="T90" fmla="*/ 1144 w 1172"/>
                <a:gd name="T91" fmla="*/ 270 h 665"/>
                <a:gd name="T92" fmla="*/ 1111 w 1172"/>
                <a:gd name="T93" fmla="*/ 215 h 665"/>
                <a:gd name="T94" fmla="*/ 1057 w 1172"/>
                <a:gd name="T95" fmla="*/ 152 h 665"/>
                <a:gd name="T96" fmla="*/ 991 w 1172"/>
                <a:gd name="T97" fmla="*/ 101 h 665"/>
                <a:gd name="T98" fmla="*/ 916 w 1172"/>
                <a:gd name="T99" fmla="*/ 61 h 665"/>
                <a:gd name="T100" fmla="*/ 834 w 1172"/>
                <a:gd name="T101" fmla="*/ 30 h 665"/>
                <a:gd name="T102" fmla="*/ 746 w 1172"/>
                <a:gd name="T103" fmla="*/ 10 h 665"/>
                <a:gd name="T104" fmla="*/ 656 w 1172"/>
                <a:gd name="T105" fmla="*/ 1 h 665"/>
                <a:gd name="T106" fmla="*/ 563 w 1172"/>
                <a:gd name="T107" fmla="*/ 2 h 665"/>
                <a:gd name="T108" fmla="*/ 471 w 1172"/>
                <a:gd name="T109" fmla="*/ 14 h 665"/>
                <a:gd name="T110" fmla="*/ 381 w 1172"/>
                <a:gd name="T111" fmla="*/ 35 h 665"/>
                <a:gd name="T112" fmla="*/ 297 w 1172"/>
                <a:gd name="T113" fmla="*/ 67 h 665"/>
                <a:gd name="T114" fmla="*/ 219 w 1172"/>
                <a:gd name="T115" fmla="*/ 108 h 665"/>
                <a:gd name="T116" fmla="*/ 149 w 1172"/>
                <a:gd name="T117" fmla="*/ 159 h 665"/>
                <a:gd name="T118" fmla="*/ 91 w 1172"/>
                <a:gd name="T119" fmla="*/ 220 h 665"/>
                <a:gd name="T120" fmla="*/ 44 w 1172"/>
                <a:gd name="T121" fmla="*/ 291 h 665"/>
                <a:gd name="T122" fmla="*/ 13 w 1172"/>
                <a:gd name="T123" fmla="*/ 371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72" h="665">
                  <a:moveTo>
                    <a:pt x="3" y="414"/>
                  </a:moveTo>
                  <a:lnTo>
                    <a:pt x="1" y="428"/>
                  </a:lnTo>
                  <a:lnTo>
                    <a:pt x="0" y="441"/>
                  </a:lnTo>
                  <a:lnTo>
                    <a:pt x="0" y="455"/>
                  </a:lnTo>
                  <a:lnTo>
                    <a:pt x="1" y="468"/>
                  </a:lnTo>
                  <a:lnTo>
                    <a:pt x="3" y="482"/>
                  </a:lnTo>
                  <a:lnTo>
                    <a:pt x="7" y="495"/>
                  </a:lnTo>
                  <a:lnTo>
                    <a:pt x="10" y="508"/>
                  </a:lnTo>
                  <a:lnTo>
                    <a:pt x="15" y="521"/>
                  </a:lnTo>
                  <a:lnTo>
                    <a:pt x="21" y="533"/>
                  </a:lnTo>
                  <a:lnTo>
                    <a:pt x="27" y="544"/>
                  </a:lnTo>
                  <a:lnTo>
                    <a:pt x="34" y="555"/>
                  </a:lnTo>
                  <a:lnTo>
                    <a:pt x="42" y="566"/>
                  </a:lnTo>
                  <a:lnTo>
                    <a:pt x="51" y="575"/>
                  </a:lnTo>
                  <a:lnTo>
                    <a:pt x="61" y="583"/>
                  </a:lnTo>
                  <a:lnTo>
                    <a:pt x="71" y="591"/>
                  </a:lnTo>
                  <a:lnTo>
                    <a:pt x="83" y="598"/>
                  </a:lnTo>
                  <a:lnTo>
                    <a:pt x="92" y="602"/>
                  </a:lnTo>
                  <a:lnTo>
                    <a:pt x="102" y="606"/>
                  </a:lnTo>
                  <a:lnTo>
                    <a:pt x="110" y="608"/>
                  </a:lnTo>
                  <a:lnTo>
                    <a:pt x="119" y="610"/>
                  </a:lnTo>
                  <a:lnTo>
                    <a:pt x="137" y="614"/>
                  </a:lnTo>
                  <a:lnTo>
                    <a:pt x="156" y="614"/>
                  </a:lnTo>
                  <a:lnTo>
                    <a:pt x="175" y="612"/>
                  </a:lnTo>
                  <a:lnTo>
                    <a:pt x="193" y="609"/>
                  </a:lnTo>
                  <a:lnTo>
                    <a:pt x="213" y="605"/>
                  </a:lnTo>
                  <a:lnTo>
                    <a:pt x="231" y="600"/>
                  </a:lnTo>
                  <a:lnTo>
                    <a:pt x="270" y="587"/>
                  </a:lnTo>
                  <a:lnTo>
                    <a:pt x="309" y="571"/>
                  </a:lnTo>
                  <a:lnTo>
                    <a:pt x="347" y="557"/>
                  </a:lnTo>
                  <a:lnTo>
                    <a:pt x="386" y="544"/>
                  </a:lnTo>
                  <a:lnTo>
                    <a:pt x="404" y="540"/>
                  </a:lnTo>
                  <a:lnTo>
                    <a:pt x="422" y="537"/>
                  </a:lnTo>
                  <a:lnTo>
                    <a:pt x="441" y="535"/>
                  </a:lnTo>
                  <a:lnTo>
                    <a:pt x="460" y="534"/>
                  </a:lnTo>
                  <a:lnTo>
                    <a:pt x="478" y="533"/>
                  </a:lnTo>
                  <a:lnTo>
                    <a:pt x="498" y="534"/>
                  </a:lnTo>
                  <a:lnTo>
                    <a:pt x="516" y="535"/>
                  </a:lnTo>
                  <a:lnTo>
                    <a:pt x="536" y="538"/>
                  </a:lnTo>
                  <a:lnTo>
                    <a:pt x="554" y="541"/>
                  </a:lnTo>
                  <a:lnTo>
                    <a:pt x="572" y="546"/>
                  </a:lnTo>
                  <a:lnTo>
                    <a:pt x="591" y="551"/>
                  </a:lnTo>
                  <a:lnTo>
                    <a:pt x="608" y="557"/>
                  </a:lnTo>
                  <a:lnTo>
                    <a:pt x="625" y="565"/>
                  </a:lnTo>
                  <a:lnTo>
                    <a:pt x="643" y="574"/>
                  </a:lnTo>
                  <a:lnTo>
                    <a:pt x="659" y="582"/>
                  </a:lnTo>
                  <a:lnTo>
                    <a:pt x="675" y="593"/>
                  </a:lnTo>
                  <a:lnTo>
                    <a:pt x="698" y="609"/>
                  </a:lnTo>
                  <a:lnTo>
                    <a:pt x="720" y="627"/>
                  </a:lnTo>
                  <a:lnTo>
                    <a:pt x="732" y="634"/>
                  </a:lnTo>
                  <a:lnTo>
                    <a:pt x="744" y="642"/>
                  </a:lnTo>
                  <a:lnTo>
                    <a:pt x="756" y="648"/>
                  </a:lnTo>
                  <a:lnTo>
                    <a:pt x="769" y="654"/>
                  </a:lnTo>
                  <a:lnTo>
                    <a:pt x="781" y="658"/>
                  </a:lnTo>
                  <a:lnTo>
                    <a:pt x="793" y="661"/>
                  </a:lnTo>
                  <a:lnTo>
                    <a:pt x="805" y="663"/>
                  </a:lnTo>
                  <a:lnTo>
                    <a:pt x="817" y="664"/>
                  </a:lnTo>
                  <a:lnTo>
                    <a:pt x="828" y="665"/>
                  </a:lnTo>
                  <a:lnTo>
                    <a:pt x="840" y="665"/>
                  </a:lnTo>
                  <a:lnTo>
                    <a:pt x="853" y="664"/>
                  </a:lnTo>
                  <a:lnTo>
                    <a:pt x="865" y="663"/>
                  </a:lnTo>
                  <a:lnTo>
                    <a:pt x="890" y="659"/>
                  </a:lnTo>
                  <a:lnTo>
                    <a:pt x="914" y="654"/>
                  </a:lnTo>
                  <a:lnTo>
                    <a:pt x="937" y="647"/>
                  </a:lnTo>
                  <a:lnTo>
                    <a:pt x="961" y="639"/>
                  </a:lnTo>
                  <a:lnTo>
                    <a:pt x="980" y="634"/>
                  </a:lnTo>
                  <a:lnTo>
                    <a:pt x="999" y="628"/>
                  </a:lnTo>
                  <a:lnTo>
                    <a:pt x="1016" y="620"/>
                  </a:lnTo>
                  <a:lnTo>
                    <a:pt x="1035" y="612"/>
                  </a:lnTo>
                  <a:lnTo>
                    <a:pt x="1052" y="604"/>
                  </a:lnTo>
                  <a:lnTo>
                    <a:pt x="1069" y="595"/>
                  </a:lnTo>
                  <a:lnTo>
                    <a:pt x="1084" y="584"/>
                  </a:lnTo>
                  <a:lnTo>
                    <a:pt x="1099" y="573"/>
                  </a:lnTo>
                  <a:lnTo>
                    <a:pt x="1108" y="565"/>
                  </a:lnTo>
                  <a:lnTo>
                    <a:pt x="1116" y="557"/>
                  </a:lnTo>
                  <a:lnTo>
                    <a:pt x="1122" y="549"/>
                  </a:lnTo>
                  <a:lnTo>
                    <a:pt x="1129" y="540"/>
                  </a:lnTo>
                  <a:lnTo>
                    <a:pt x="1135" y="531"/>
                  </a:lnTo>
                  <a:lnTo>
                    <a:pt x="1141" y="523"/>
                  </a:lnTo>
                  <a:lnTo>
                    <a:pt x="1146" y="513"/>
                  </a:lnTo>
                  <a:lnTo>
                    <a:pt x="1150" y="503"/>
                  </a:lnTo>
                  <a:lnTo>
                    <a:pt x="1158" y="484"/>
                  </a:lnTo>
                  <a:lnTo>
                    <a:pt x="1164" y="463"/>
                  </a:lnTo>
                  <a:lnTo>
                    <a:pt x="1169" y="442"/>
                  </a:lnTo>
                  <a:lnTo>
                    <a:pt x="1171" y="420"/>
                  </a:lnTo>
                  <a:lnTo>
                    <a:pt x="1172" y="399"/>
                  </a:lnTo>
                  <a:lnTo>
                    <a:pt x="1171" y="377"/>
                  </a:lnTo>
                  <a:lnTo>
                    <a:pt x="1169" y="354"/>
                  </a:lnTo>
                  <a:lnTo>
                    <a:pt x="1164" y="333"/>
                  </a:lnTo>
                  <a:lnTo>
                    <a:pt x="1159" y="311"/>
                  </a:lnTo>
                  <a:lnTo>
                    <a:pt x="1152" y="290"/>
                  </a:lnTo>
                  <a:lnTo>
                    <a:pt x="1144" y="270"/>
                  </a:lnTo>
                  <a:lnTo>
                    <a:pt x="1133" y="250"/>
                  </a:lnTo>
                  <a:lnTo>
                    <a:pt x="1111" y="215"/>
                  </a:lnTo>
                  <a:lnTo>
                    <a:pt x="1085" y="183"/>
                  </a:lnTo>
                  <a:lnTo>
                    <a:pt x="1057" y="152"/>
                  </a:lnTo>
                  <a:lnTo>
                    <a:pt x="1025" y="125"/>
                  </a:lnTo>
                  <a:lnTo>
                    <a:pt x="991" y="101"/>
                  </a:lnTo>
                  <a:lnTo>
                    <a:pt x="955" y="79"/>
                  </a:lnTo>
                  <a:lnTo>
                    <a:pt x="916" y="61"/>
                  </a:lnTo>
                  <a:lnTo>
                    <a:pt x="876" y="43"/>
                  </a:lnTo>
                  <a:lnTo>
                    <a:pt x="834" y="30"/>
                  </a:lnTo>
                  <a:lnTo>
                    <a:pt x="791" y="18"/>
                  </a:lnTo>
                  <a:lnTo>
                    <a:pt x="746" y="10"/>
                  </a:lnTo>
                  <a:lnTo>
                    <a:pt x="701" y="4"/>
                  </a:lnTo>
                  <a:lnTo>
                    <a:pt x="656" y="1"/>
                  </a:lnTo>
                  <a:lnTo>
                    <a:pt x="609" y="0"/>
                  </a:lnTo>
                  <a:lnTo>
                    <a:pt x="563" y="2"/>
                  </a:lnTo>
                  <a:lnTo>
                    <a:pt x="516" y="7"/>
                  </a:lnTo>
                  <a:lnTo>
                    <a:pt x="471" y="14"/>
                  </a:lnTo>
                  <a:lnTo>
                    <a:pt x="426" y="23"/>
                  </a:lnTo>
                  <a:lnTo>
                    <a:pt x="381" y="35"/>
                  </a:lnTo>
                  <a:lnTo>
                    <a:pt x="338" y="50"/>
                  </a:lnTo>
                  <a:lnTo>
                    <a:pt x="297" y="67"/>
                  </a:lnTo>
                  <a:lnTo>
                    <a:pt x="257" y="87"/>
                  </a:lnTo>
                  <a:lnTo>
                    <a:pt x="219" y="108"/>
                  </a:lnTo>
                  <a:lnTo>
                    <a:pt x="183" y="132"/>
                  </a:lnTo>
                  <a:lnTo>
                    <a:pt x="149" y="159"/>
                  </a:lnTo>
                  <a:lnTo>
                    <a:pt x="119" y="188"/>
                  </a:lnTo>
                  <a:lnTo>
                    <a:pt x="91" y="220"/>
                  </a:lnTo>
                  <a:lnTo>
                    <a:pt x="66" y="254"/>
                  </a:lnTo>
                  <a:lnTo>
                    <a:pt x="44" y="291"/>
                  </a:lnTo>
                  <a:lnTo>
                    <a:pt x="27" y="330"/>
                  </a:lnTo>
                  <a:lnTo>
                    <a:pt x="13" y="371"/>
                  </a:lnTo>
                  <a:lnTo>
                    <a:pt x="3" y="41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2" name="Freeform 172">
              <a:extLst>
                <a:ext uri="{FF2B5EF4-FFF2-40B4-BE49-F238E27FC236}">
                  <a16:creationId xmlns:a16="http://schemas.microsoft.com/office/drawing/2014/main" id="{7B7CE757-6C73-4E76-B6EF-300EF7E09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8080" y="2538987"/>
              <a:ext cx="332342" cy="191771"/>
            </a:xfrm>
            <a:custGeom>
              <a:avLst/>
              <a:gdLst>
                <a:gd name="T0" fmla="*/ 714 w 1428"/>
                <a:gd name="T1" fmla="*/ 825 h 825"/>
                <a:gd name="T2" fmla="*/ 0 w 1428"/>
                <a:gd name="T3" fmla="*/ 412 h 825"/>
                <a:gd name="T4" fmla="*/ 714 w 1428"/>
                <a:gd name="T5" fmla="*/ 0 h 825"/>
                <a:gd name="T6" fmla="*/ 1428 w 1428"/>
                <a:gd name="T7" fmla="*/ 412 h 825"/>
                <a:gd name="T8" fmla="*/ 714 w 1428"/>
                <a:gd name="T9" fmla="*/ 825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8" h="825">
                  <a:moveTo>
                    <a:pt x="714" y="825"/>
                  </a:moveTo>
                  <a:lnTo>
                    <a:pt x="0" y="412"/>
                  </a:lnTo>
                  <a:lnTo>
                    <a:pt x="714" y="0"/>
                  </a:lnTo>
                  <a:lnTo>
                    <a:pt x="1428" y="412"/>
                  </a:lnTo>
                  <a:lnTo>
                    <a:pt x="714" y="82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3" name="Freeform 173">
              <a:extLst>
                <a:ext uri="{FF2B5EF4-FFF2-40B4-BE49-F238E27FC236}">
                  <a16:creationId xmlns:a16="http://schemas.microsoft.com/office/drawing/2014/main" id="{83447AC1-AD06-42F0-A87E-16D7A8900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8080" y="2634873"/>
              <a:ext cx="166637" cy="588348"/>
            </a:xfrm>
            <a:custGeom>
              <a:avLst/>
              <a:gdLst>
                <a:gd name="T0" fmla="*/ 714 w 714"/>
                <a:gd name="T1" fmla="*/ 2529 h 2529"/>
                <a:gd name="T2" fmla="*/ 0 w 714"/>
                <a:gd name="T3" fmla="*/ 2118 h 2529"/>
                <a:gd name="T4" fmla="*/ 0 w 714"/>
                <a:gd name="T5" fmla="*/ 0 h 2529"/>
                <a:gd name="T6" fmla="*/ 714 w 714"/>
                <a:gd name="T7" fmla="*/ 413 h 2529"/>
                <a:gd name="T8" fmla="*/ 714 w 714"/>
                <a:gd name="T9" fmla="*/ 2529 h 2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4" h="2529">
                  <a:moveTo>
                    <a:pt x="714" y="2529"/>
                  </a:moveTo>
                  <a:lnTo>
                    <a:pt x="0" y="2118"/>
                  </a:lnTo>
                  <a:lnTo>
                    <a:pt x="0" y="0"/>
                  </a:lnTo>
                  <a:lnTo>
                    <a:pt x="714" y="413"/>
                  </a:lnTo>
                  <a:lnTo>
                    <a:pt x="714" y="25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4" name="Freeform 174">
              <a:extLst>
                <a:ext uri="{FF2B5EF4-FFF2-40B4-BE49-F238E27FC236}">
                  <a16:creationId xmlns:a16="http://schemas.microsoft.com/office/drawing/2014/main" id="{92429396-2855-4E1E-95A7-F490F08CC6F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4716" y="2634873"/>
              <a:ext cx="165705" cy="588348"/>
            </a:xfrm>
            <a:custGeom>
              <a:avLst/>
              <a:gdLst>
                <a:gd name="T0" fmla="*/ 0 w 714"/>
                <a:gd name="T1" fmla="*/ 2529 h 2529"/>
                <a:gd name="T2" fmla="*/ 0 w 714"/>
                <a:gd name="T3" fmla="*/ 413 h 2529"/>
                <a:gd name="T4" fmla="*/ 714 w 714"/>
                <a:gd name="T5" fmla="*/ 0 h 2529"/>
                <a:gd name="T6" fmla="*/ 714 w 714"/>
                <a:gd name="T7" fmla="*/ 2118 h 2529"/>
                <a:gd name="T8" fmla="*/ 0 w 714"/>
                <a:gd name="T9" fmla="*/ 2529 h 2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4" h="2529">
                  <a:moveTo>
                    <a:pt x="0" y="2529"/>
                  </a:moveTo>
                  <a:lnTo>
                    <a:pt x="0" y="413"/>
                  </a:lnTo>
                  <a:lnTo>
                    <a:pt x="714" y="0"/>
                  </a:lnTo>
                  <a:lnTo>
                    <a:pt x="714" y="2118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5" name="Freeform 175">
              <a:extLst>
                <a:ext uri="{FF2B5EF4-FFF2-40B4-BE49-F238E27FC236}">
                  <a16:creationId xmlns:a16="http://schemas.microsoft.com/office/drawing/2014/main" id="{661990E7-6CFE-4190-8717-7FAC0E05C8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7569" y="2469167"/>
              <a:ext cx="586486" cy="330480"/>
            </a:xfrm>
            <a:custGeom>
              <a:avLst/>
              <a:gdLst>
                <a:gd name="T0" fmla="*/ 1806 w 2520"/>
                <a:gd name="T1" fmla="*/ 1422 h 1422"/>
                <a:gd name="T2" fmla="*/ 0 w 2520"/>
                <a:gd name="T3" fmla="*/ 412 h 1422"/>
                <a:gd name="T4" fmla="*/ 713 w 2520"/>
                <a:gd name="T5" fmla="*/ 0 h 1422"/>
                <a:gd name="T6" fmla="*/ 2520 w 2520"/>
                <a:gd name="T7" fmla="*/ 1009 h 1422"/>
                <a:gd name="T8" fmla="*/ 1806 w 2520"/>
                <a:gd name="T9" fmla="*/ 1422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0" h="1422">
                  <a:moveTo>
                    <a:pt x="1806" y="1422"/>
                  </a:moveTo>
                  <a:lnTo>
                    <a:pt x="0" y="412"/>
                  </a:lnTo>
                  <a:lnTo>
                    <a:pt x="713" y="0"/>
                  </a:lnTo>
                  <a:lnTo>
                    <a:pt x="2520" y="1009"/>
                  </a:lnTo>
                  <a:lnTo>
                    <a:pt x="1806" y="142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6" name="Freeform 176">
              <a:extLst>
                <a:ext uri="{FF2B5EF4-FFF2-40B4-BE49-F238E27FC236}">
                  <a16:creationId xmlns:a16="http://schemas.microsoft.com/office/drawing/2014/main" id="{6AF66EDA-819D-4610-A695-7206D5F18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7569" y="2565053"/>
              <a:ext cx="420780" cy="954203"/>
            </a:xfrm>
            <a:custGeom>
              <a:avLst/>
              <a:gdLst>
                <a:gd name="T0" fmla="*/ 1806 w 1806"/>
                <a:gd name="T1" fmla="*/ 4099 h 4099"/>
                <a:gd name="T2" fmla="*/ 0 w 1806"/>
                <a:gd name="T3" fmla="*/ 3091 h 4099"/>
                <a:gd name="T4" fmla="*/ 0 w 1806"/>
                <a:gd name="T5" fmla="*/ 0 h 4099"/>
                <a:gd name="T6" fmla="*/ 1806 w 1806"/>
                <a:gd name="T7" fmla="*/ 1010 h 4099"/>
                <a:gd name="T8" fmla="*/ 1806 w 1806"/>
                <a:gd name="T9" fmla="*/ 4099 h 4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6" h="4099">
                  <a:moveTo>
                    <a:pt x="1806" y="4099"/>
                  </a:moveTo>
                  <a:lnTo>
                    <a:pt x="0" y="3091"/>
                  </a:lnTo>
                  <a:lnTo>
                    <a:pt x="0" y="0"/>
                  </a:lnTo>
                  <a:lnTo>
                    <a:pt x="1806" y="1010"/>
                  </a:lnTo>
                  <a:lnTo>
                    <a:pt x="1806" y="409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7" name="Freeform 177">
              <a:extLst>
                <a:ext uri="{FF2B5EF4-FFF2-40B4-BE49-F238E27FC236}">
                  <a16:creationId xmlns:a16="http://schemas.microsoft.com/office/drawing/2014/main" id="{B036156F-6171-4756-9E7E-22E2E5ADB9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8349" y="2703762"/>
              <a:ext cx="165705" cy="815494"/>
            </a:xfrm>
            <a:custGeom>
              <a:avLst/>
              <a:gdLst>
                <a:gd name="T0" fmla="*/ 0 w 714"/>
                <a:gd name="T1" fmla="*/ 3502 h 3502"/>
                <a:gd name="T2" fmla="*/ 0 w 714"/>
                <a:gd name="T3" fmla="*/ 413 h 3502"/>
                <a:gd name="T4" fmla="*/ 714 w 714"/>
                <a:gd name="T5" fmla="*/ 0 h 3502"/>
                <a:gd name="T6" fmla="*/ 714 w 714"/>
                <a:gd name="T7" fmla="*/ 3091 h 3502"/>
                <a:gd name="T8" fmla="*/ 0 w 714"/>
                <a:gd name="T9" fmla="*/ 3502 h 3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4" h="3502">
                  <a:moveTo>
                    <a:pt x="0" y="3502"/>
                  </a:moveTo>
                  <a:lnTo>
                    <a:pt x="0" y="413"/>
                  </a:lnTo>
                  <a:lnTo>
                    <a:pt x="714" y="0"/>
                  </a:lnTo>
                  <a:lnTo>
                    <a:pt x="714" y="3091"/>
                  </a:lnTo>
                  <a:lnTo>
                    <a:pt x="0" y="35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8" name="Freeform 178">
              <a:extLst>
                <a:ext uri="{FF2B5EF4-FFF2-40B4-BE49-F238E27FC236}">
                  <a16:creationId xmlns:a16="http://schemas.microsoft.com/office/drawing/2014/main" id="{84DEA1BA-2FC2-4F7F-8DE6-B1AA7BD15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5798" y="2998866"/>
              <a:ext cx="407747" cy="231802"/>
            </a:xfrm>
            <a:custGeom>
              <a:avLst/>
              <a:gdLst>
                <a:gd name="T0" fmla="*/ 1038 w 1752"/>
                <a:gd name="T1" fmla="*/ 996 h 996"/>
                <a:gd name="T2" fmla="*/ 0 w 1752"/>
                <a:gd name="T3" fmla="*/ 411 h 996"/>
                <a:gd name="T4" fmla="*/ 714 w 1752"/>
                <a:gd name="T5" fmla="*/ 0 h 996"/>
                <a:gd name="T6" fmla="*/ 1752 w 1752"/>
                <a:gd name="T7" fmla="*/ 583 h 996"/>
                <a:gd name="T8" fmla="*/ 1038 w 1752"/>
                <a:gd name="T9" fmla="*/ 996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2" h="996">
                  <a:moveTo>
                    <a:pt x="1038" y="996"/>
                  </a:moveTo>
                  <a:lnTo>
                    <a:pt x="0" y="411"/>
                  </a:lnTo>
                  <a:lnTo>
                    <a:pt x="714" y="0"/>
                  </a:lnTo>
                  <a:lnTo>
                    <a:pt x="1752" y="583"/>
                  </a:lnTo>
                  <a:lnTo>
                    <a:pt x="1038" y="996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9" name="Freeform 179">
              <a:extLst>
                <a:ext uri="{FF2B5EF4-FFF2-40B4-BE49-F238E27FC236}">
                  <a16:creationId xmlns:a16="http://schemas.microsoft.com/office/drawing/2014/main" id="{86DA9A47-657E-411C-AB8C-1156F2485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5798" y="3094752"/>
              <a:ext cx="242042" cy="348168"/>
            </a:xfrm>
            <a:custGeom>
              <a:avLst/>
              <a:gdLst>
                <a:gd name="T0" fmla="*/ 1038 w 1038"/>
                <a:gd name="T1" fmla="*/ 1496 h 1496"/>
                <a:gd name="T2" fmla="*/ 0 w 1038"/>
                <a:gd name="T3" fmla="*/ 913 h 1496"/>
                <a:gd name="T4" fmla="*/ 0 w 1038"/>
                <a:gd name="T5" fmla="*/ 0 h 1496"/>
                <a:gd name="T6" fmla="*/ 1038 w 1038"/>
                <a:gd name="T7" fmla="*/ 585 h 1496"/>
                <a:gd name="T8" fmla="*/ 1038 w 1038"/>
                <a:gd name="T9" fmla="*/ 1496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8" h="1496">
                  <a:moveTo>
                    <a:pt x="1038" y="1496"/>
                  </a:moveTo>
                  <a:lnTo>
                    <a:pt x="0" y="913"/>
                  </a:lnTo>
                  <a:lnTo>
                    <a:pt x="0" y="0"/>
                  </a:lnTo>
                  <a:lnTo>
                    <a:pt x="1038" y="585"/>
                  </a:lnTo>
                  <a:lnTo>
                    <a:pt x="1038" y="149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0" name="Freeform 180">
              <a:extLst>
                <a:ext uri="{FF2B5EF4-FFF2-40B4-BE49-F238E27FC236}">
                  <a16:creationId xmlns:a16="http://schemas.microsoft.com/office/drawing/2014/main" id="{DDF6B009-5AD0-4CA5-A238-CAB1B90E4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7840" y="3134782"/>
              <a:ext cx="165705" cy="308138"/>
            </a:xfrm>
            <a:custGeom>
              <a:avLst/>
              <a:gdLst>
                <a:gd name="T0" fmla="*/ 0 w 714"/>
                <a:gd name="T1" fmla="*/ 1324 h 1324"/>
                <a:gd name="T2" fmla="*/ 0 w 714"/>
                <a:gd name="T3" fmla="*/ 413 h 1324"/>
                <a:gd name="T4" fmla="*/ 714 w 714"/>
                <a:gd name="T5" fmla="*/ 0 h 1324"/>
                <a:gd name="T6" fmla="*/ 714 w 714"/>
                <a:gd name="T7" fmla="*/ 912 h 1324"/>
                <a:gd name="T8" fmla="*/ 0 w 714"/>
                <a:gd name="T9" fmla="*/ 1324 h 1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4" h="1324">
                  <a:moveTo>
                    <a:pt x="0" y="1324"/>
                  </a:moveTo>
                  <a:lnTo>
                    <a:pt x="0" y="413"/>
                  </a:lnTo>
                  <a:lnTo>
                    <a:pt x="714" y="0"/>
                  </a:lnTo>
                  <a:lnTo>
                    <a:pt x="714" y="912"/>
                  </a:lnTo>
                  <a:lnTo>
                    <a:pt x="0" y="13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1" name="Freeform 181">
              <a:extLst>
                <a:ext uri="{FF2B5EF4-FFF2-40B4-BE49-F238E27FC236}">
                  <a16:creationId xmlns:a16="http://schemas.microsoft.com/office/drawing/2014/main" id="{50B87E61-8A86-422D-A982-BA5D270A6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0962" y="3345172"/>
              <a:ext cx="19550" cy="215976"/>
            </a:xfrm>
            <a:custGeom>
              <a:avLst/>
              <a:gdLst>
                <a:gd name="T0" fmla="*/ 42 w 85"/>
                <a:gd name="T1" fmla="*/ 930 h 930"/>
                <a:gd name="T2" fmla="*/ 33 w 85"/>
                <a:gd name="T3" fmla="*/ 929 h 930"/>
                <a:gd name="T4" fmla="*/ 26 w 85"/>
                <a:gd name="T5" fmla="*/ 927 h 930"/>
                <a:gd name="T6" fmla="*/ 18 w 85"/>
                <a:gd name="T7" fmla="*/ 922 h 930"/>
                <a:gd name="T8" fmla="*/ 12 w 85"/>
                <a:gd name="T9" fmla="*/ 917 h 930"/>
                <a:gd name="T10" fmla="*/ 6 w 85"/>
                <a:gd name="T11" fmla="*/ 911 h 930"/>
                <a:gd name="T12" fmla="*/ 3 w 85"/>
                <a:gd name="T13" fmla="*/ 904 h 930"/>
                <a:gd name="T14" fmla="*/ 0 w 85"/>
                <a:gd name="T15" fmla="*/ 895 h 930"/>
                <a:gd name="T16" fmla="*/ 0 w 85"/>
                <a:gd name="T17" fmla="*/ 887 h 930"/>
                <a:gd name="T18" fmla="*/ 0 w 85"/>
                <a:gd name="T19" fmla="*/ 43 h 930"/>
                <a:gd name="T20" fmla="*/ 0 w 85"/>
                <a:gd name="T21" fmla="*/ 35 h 930"/>
                <a:gd name="T22" fmla="*/ 3 w 85"/>
                <a:gd name="T23" fmla="*/ 26 h 930"/>
                <a:gd name="T24" fmla="*/ 6 w 85"/>
                <a:gd name="T25" fmla="*/ 18 h 930"/>
                <a:gd name="T26" fmla="*/ 12 w 85"/>
                <a:gd name="T27" fmla="*/ 12 h 930"/>
                <a:gd name="T28" fmla="*/ 18 w 85"/>
                <a:gd name="T29" fmla="*/ 8 h 930"/>
                <a:gd name="T30" fmla="*/ 26 w 85"/>
                <a:gd name="T31" fmla="*/ 3 h 930"/>
                <a:gd name="T32" fmla="*/ 33 w 85"/>
                <a:gd name="T33" fmla="*/ 1 h 930"/>
                <a:gd name="T34" fmla="*/ 42 w 85"/>
                <a:gd name="T35" fmla="*/ 0 h 930"/>
                <a:gd name="T36" fmla="*/ 50 w 85"/>
                <a:gd name="T37" fmla="*/ 1 h 930"/>
                <a:gd name="T38" fmla="*/ 59 w 85"/>
                <a:gd name="T39" fmla="*/ 3 h 930"/>
                <a:gd name="T40" fmla="*/ 67 w 85"/>
                <a:gd name="T41" fmla="*/ 8 h 930"/>
                <a:gd name="T42" fmla="*/ 72 w 85"/>
                <a:gd name="T43" fmla="*/ 12 h 930"/>
                <a:gd name="T44" fmla="*/ 77 w 85"/>
                <a:gd name="T45" fmla="*/ 18 h 930"/>
                <a:gd name="T46" fmla="*/ 82 w 85"/>
                <a:gd name="T47" fmla="*/ 26 h 930"/>
                <a:gd name="T48" fmla="*/ 84 w 85"/>
                <a:gd name="T49" fmla="*/ 35 h 930"/>
                <a:gd name="T50" fmla="*/ 85 w 85"/>
                <a:gd name="T51" fmla="*/ 43 h 930"/>
                <a:gd name="T52" fmla="*/ 85 w 85"/>
                <a:gd name="T53" fmla="*/ 887 h 930"/>
                <a:gd name="T54" fmla="*/ 84 w 85"/>
                <a:gd name="T55" fmla="*/ 895 h 930"/>
                <a:gd name="T56" fmla="*/ 82 w 85"/>
                <a:gd name="T57" fmla="*/ 904 h 930"/>
                <a:gd name="T58" fmla="*/ 77 w 85"/>
                <a:gd name="T59" fmla="*/ 911 h 930"/>
                <a:gd name="T60" fmla="*/ 72 w 85"/>
                <a:gd name="T61" fmla="*/ 917 h 930"/>
                <a:gd name="T62" fmla="*/ 67 w 85"/>
                <a:gd name="T63" fmla="*/ 922 h 930"/>
                <a:gd name="T64" fmla="*/ 59 w 85"/>
                <a:gd name="T65" fmla="*/ 927 h 930"/>
                <a:gd name="T66" fmla="*/ 50 w 85"/>
                <a:gd name="T67" fmla="*/ 929 h 930"/>
                <a:gd name="T68" fmla="*/ 42 w 85"/>
                <a:gd name="T69" fmla="*/ 930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5" h="930">
                  <a:moveTo>
                    <a:pt x="42" y="930"/>
                  </a:moveTo>
                  <a:lnTo>
                    <a:pt x="33" y="929"/>
                  </a:lnTo>
                  <a:lnTo>
                    <a:pt x="26" y="927"/>
                  </a:lnTo>
                  <a:lnTo>
                    <a:pt x="18" y="922"/>
                  </a:lnTo>
                  <a:lnTo>
                    <a:pt x="12" y="917"/>
                  </a:lnTo>
                  <a:lnTo>
                    <a:pt x="6" y="911"/>
                  </a:lnTo>
                  <a:lnTo>
                    <a:pt x="3" y="904"/>
                  </a:lnTo>
                  <a:lnTo>
                    <a:pt x="0" y="895"/>
                  </a:lnTo>
                  <a:lnTo>
                    <a:pt x="0" y="887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6" y="18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3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50" y="1"/>
                  </a:lnTo>
                  <a:lnTo>
                    <a:pt x="59" y="3"/>
                  </a:lnTo>
                  <a:lnTo>
                    <a:pt x="67" y="8"/>
                  </a:lnTo>
                  <a:lnTo>
                    <a:pt x="72" y="12"/>
                  </a:lnTo>
                  <a:lnTo>
                    <a:pt x="77" y="18"/>
                  </a:lnTo>
                  <a:lnTo>
                    <a:pt x="82" y="26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887"/>
                  </a:lnTo>
                  <a:lnTo>
                    <a:pt x="84" y="895"/>
                  </a:lnTo>
                  <a:lnTo>
                    <a:pt x="82" y="904"/>
                  </a:lnTo>
                  <a:lnTo>
                    <a:pt x="77" y="911"/>
                  </a:lnTo>
                  <a:lnTo>
                    <a:pt x="72" y="917"/>
                  </a:lnTo>
                  <a:lnTo>
                    <a:pt x="67" y="922"/>
                  </a:lnTo>
                  <a:lnTo>
                    <a:pt x="59" y="927"/>
                  </a:lnTo>
                  <a:lnTo>
                    <a:pt x="50" y="929"/>
                  </a:lnTo>
                  <a:lnTo>
                    <a:pt x="42" y="93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2" name="Freeform 182">
              <a:extLst>
                <a:ext uri="{FF2B5EF4-FFF2-40B4-BE49-F238E27FC236}">
                  <a16:creationId xmlns:a16="http://schemas.microsoft.com/office/drawing/2014/main" id="{82141CAF-FFD4-4573-AE91-53253288D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4175" y="3288385"/>
              <a:ext cx="133123" cy="181532"/>
            </a:xfrm>
            <a:custGeom>
              <a:avLst/>
              <a:gdLst>
                <a:gd name="T0" fmla="*/ 571 w 572"/>
                <a:gd name="T1" fmla="*/ 430 h 780"/>
                <a:gd name="T2" fmla="*/ 563 w 572"/>
                <a:gd name="T3" fmla="*/ 487 h 780"/>
                <a:gd name="T4" fmla="*/ 550 w 572"/>
                <a:gd name="T5" fmla="*/ 541 h 780"/>
                <a:gd name="T6" fmla="*/ 531 w 572"/>
                <a:gd name="T7" fmla="*/ 592 h 780"/>
                <a:gd name="T8" fmla="*/ 507 w 572"/>
                <a:gd name="T9" fmla="*/ 637 h 780"/>
                <a:gd name="T10" fmla="*/ 479 w 572"/>
                <a:gd name="T11" fmla="*/ 678 h 780"/>
                <a:gd name="T12" fmla="*/ 447 w 572"/>
                <a:gd name="T13" fmla="*/ 713 h 780"/>
                <a:gd name="T14" fmla="*/ 410 w 572"/>
                <a:gd name="T15" fmla="*/ 741 h 780"/>
                <a:gd name="T16" fmla="*/ 371 w 572"/>
                <a:gd name="T17" fmla="*/ 761 h 780"/>
                <a:gd name="T18" fmla="*/ 330 w 572"/>
                <a:gd name="T19" fmla="*/ 774 h 780"/>
                <a:gd name="T20" fmla="*/ 286 w 572"/>
                <a:gd name="T21" fmla="*/ 780 h 780"/>
                <a:gd name="T22" fmla="*/ 243 w 572"/>
                <a:gd name="T23" fmla="*/ 774 h 780"/>
                <a:gd name="T24" fmla="*/ 202 w 572"/>
                <a:gd name="T25" fmla="*/ 761 h 780"/>
                <a:gd name="T26" fmla="*/ 163 w 572"/>
                <a:gd name="T27" fmla="*/ 741 h 780"/>
                <a:gd name="T28" fmla="*/ 126 w 572"/>
                <a:gd name="T29" fmla="*/ 713 h 780"/>
                <a:gd name="T30" fmla="*/ 94 w 572"/>
                <a:gd name="T31" fmla="*/ 678 h 780"/>
                <a:gd name="T32" fmla="*/ 65 w 572"/>
                <a:gd name="T33" fmla="*/ 637 h 780"/>
                <a:gd name="T34" fmla="*/ 42 w 572"/>
                <a:gd name="T35" fmla="*/ 592 h 780"/>
                <a:gd name="T36" fmla="*/ 22 w 572"/>
                <a:gd name="T37" fmla="*/ 541 h 780"/>
                <a:gd name="T38" fmla="*/ 9 w 572"/>
                <a:gd name="T39" fmla="*/ 487 h 780"/>
                <a:gd name="T40" fmla="*/ 2 w 572"/>
                <a:gd name="T41" fmla="*/ 430 h 780"/>
                <a:gd name="T42" fmla="*/ 1 w 572"/>
                <a:gd name="T43" fmla="*/ 369 h 780"/>
                <a:gd name="T44" fmla="*/ 6 w 572"/>
                <a:gd name="T45" fmla="*/ 311 h 780"/>
                <a:gd name="T46" fmla="*/ 18 w 572"/>
                <a:gd name="T47" fmla="*/ 255 h 780"/>
                <a:gd name="T48" fmla="*/ 34 w 572"/>
                <a:gd name="T49" fmla="*/ 204 h 780"/>
                <a:gd name="T50" fmla="*/ 57 w 572"/>
                <a:gd name="T51" fmla="*/ 157 h 780"/>
                <a:gd name="T52" fmla="*/ 84 w 572"/>
                <a:gd name="T53" fmla="*/ 113 h 780"/>
                <a:gd name="T54" fmla="*/ 115 w 572"/>
                <a:gd name="T55" fmla="*/ 77 h 780"/>
                <a:gd name="T56" fmla="*/ 150 w 572"/>
                <a:gd name="T57" fmla="*/ 47 h 780"/>
                <a:gd name="T58" fmla="*/ 188 w 572"/>
                <a:gd name="T59" fmla="*/ 24 h 780"/>
                <a:gd name="T60" fmla="*/ 229 w 572"/>
                <a:gd name="T61" fmla="*/ 8 h 780"/>
                <a:gd name="T62" fmla="*/ 272 w 572"/>
                <a:gd name="T63" fmla="*/ 0 h 780"/>
                <a:gd name="T64" fmla="*/ 315 w 572"/>
                <a:gd name="T65" fmla="*/ 1 h 780"/>
                <a:gd name="T66" fmla="*/ 358 w 572"/>
                <a:gd name="T67" fmla="*/ 12 h 780"/>
                <a:gd name="T68" fmla="*/ 398 w 572"/>
                <a:gd name="T69" fmla="*/ 30 h 780"/>
                <a:gd name="T70" fmla="*/ 435 w 572"/>
                <a:gd name="T71" fmla="*/ 56 h 780"/>
                <a:gd name="T72" fmla="*/ 468 w 572"/>
                <a:gd name="T73" fmla="*/ 89 h 780"/>
                <a:gd name="T74" fmla="*/ 497 w 572"/>
                <a:gd name="T75" fmla="*/ 128 h 780"/>
                <a:gd name="T76" fmla="*/ 523 w 572"/>
                <a:gd name="T77" fmla="*/ 172 h 780"/>
                <a:gd name="T78" fmla="*/ 544 w 572"/>
                <a:gd name="T79" fmla="*/ 220 h 780"/>
                <a:gd name="T80" fmla="*/ 559 w 572"/>
                <a:gd name="T81" fmla="*/ 273 h 780"/>
                <a:gd name="T82" fmla="*/ 569 w 572"/>
                <a:gd name="T83" fmla="*/ 331 h 780"/>
                <a:gd name="T84" fmla="*/ 572 w 572"/>
                <a:gd name="T85" fmla="*/ 39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72" h="780">
                  <a:moveTo>
                    <a:pt x="572" y="390"/>
                  </a:moveTo>
                  <a:lnTo>
                    <a:pt x="572" y="409"/>
                  </a:lnTo>
                  <a:lnTo>
                    <a:pt x="571" y="430"/>
                  </a:lnTo>
                  <a:lnTo>
                    <a:pt x="569" y="449"/>
                  </a:lnTo>
                  <a:lnTo>
                    <a:pt x="567" y="468"/>
                  </a:lnTo>
                  <a:lnTo>
                    <a:pt x="563" y="487"/>
                  </a:lnTo>
                  <a:lnTo>
                    <a:pt x="559" y="506"/>
                  </a:lnTo>
                  <a:lnTo>
                    <a:pt x="555" y="524"/>
                  </a:lnTo>
                  <a:lnTo>
                    <a:pt x="550" y="541"/>
                  </a:lnTo>
                  <a:lnTo>
                    <a:pt x="544" y="558"/>
                  </a:lnTo>
                  <a:lnTo>
                    <a:pt x="537" y="576"/>
                  </a:lnTo>
                  <a:lnTo>
                    <a:pt x="531" y="592"/>
                  </a:lnTo>
                  <a:lnTo>
                    <a:pt x="523" y="607"/>
                  </a:lnTo>
                  <a:lnTo>
                    <a:pt x="516" y="623"/>
                  </a:lnTo>
                  <a:lnTo>
                    <a:pt x="507" y="637"/>
                  </a:lnTo>
                  <a:lnTo>
                    <a:pt x="497" y="651"/>
                  </a:lnTo>
                  <a:lnTo>
                    <a:pt x="489" y="665"/>
                  </a:lnTo>
                  <a:lnTo>
                    <a:pt x="479" y="678"/>
                  </a:lnTo>
                  <a:lnTo>
                    <a:pt x="468" y="690"/>
                  </a:lnTo>
                  <a:lnTo>
                    <a:pt x="457" y="702"/>
                  </a:lnTo>
                  <a:lnTo>
                    <a:pt x="447" y="713"/>
                  </a:lnTo>
                  <a:lnTo>
                    <a:pt x="435" y="723"/>
                  </a:lnTo>
                  <a:lnTo>
                    <a:pt x="423" y="732"/>
                  </a:lnTo>
                  <a:lnTo>
                    <a:pt x="410" y="741"/>
                  </a:lnTo>
                  <a:lnTo>
                    <a:pt x="398" y="749"/>
                  </a:lnTo>
                  <a:lnTo>
                    <a:pt x="384" y="756"/>
                  </a:lnTo>
                  <a:lnTo>
                    <a:pt x="371" y="761"/>
                  </a:lnTo>
                  <a:lnTo>
                    <a:pt x="358" y="767"/>
                  </a:lnTo>
                  <a:lnTo>
                    <a:pt x="344" y="771"/>
                  </a:lnTo>
                  <a:lnTo>
                    <a:pt x="330" y="774"/>
                  </a:lnTo>
                  <a:lnTo>
                    <a:pt x="315" y="778"/>
                  </a:lnTo>
                  <a:lnTo>
                    <a:pt x="301" y="779"/>
                  </a:lnTo>
                  <a:lnTo>
                    <a:pt x="286" y="780"/>
                  </a:lnTo>
                  <a:lnTo>
                    <a:pt x="272" y="779"/>
                  </a:lnTo>
                  <a:lnTo>
                    <a:pt x="257" y="778"/>
                  </a:lnTo>
                  <a:lnTo>
                    <a:pt x="243" y="774"/>
                  </a:lnTo>
                  <a:lnTo>
                    <a:pt x="229" y="771"/>
                  </a:lnTo>
                  <a:lnTo>
                    <a:pt x="215" y="767"/>
                  </a:lnTo>
                  <a:lnTo>
                    <a:pt x="202" y="761"/>
                  </a:lnTo>
                  <a:lnTo>
                    <a:pt x="188" y="756"/>
                  </a:lnTo>
                  <a:lnTo>
                    <a:pt x="175" y="749"/>
                  </a:lnTo>
                  <a:lnTo>
                    <a:pt x="163" y="741"/>
                  </a:lnTo>
                  <a:lnTo>
                    <a:pt x="150" y="732"/>
                  </a:lnTo>
                  <a:lnTo>
                    <a:pt x="138" y="723"/>
                  </a:lnTo>
                  <a:lnTo>
                    <a:pt x="126" y="713"/>
                  </a:lnTo>
                  <a:lnTo>
                    <a:pt x="115" y="702"/>
                  </a:lnTo>
                  <a:lnTo>
                    <a:pt x="104" y="690"/>
                  </a:lnTo>
                  <a:lnTo>
                    <a:pt x="94" y="678"/>
                  </a:lnTo>
                  <a:lnTo>
                    <a:pt x="84" y="665"/>
                  </a:lnTo>
                  <a:lnTo>
                    <a:pt x="74" y="651"/>
                  </a:lnTo>
                  <a:lnTo>
                    <a:pt x="65" y="637"/>
                  </a:lnTo>
                  <a:lnTo>
                    <a:pt x="57" y="623"/>
                  </a:lnTo>
                  <a:lnTo>
                    <a:pt x="49" y="607"/>
                  </a:lnTo>
                  <a:lnTo>
                    <a:pt x="42" y="592"/>
                  </a:lnTo>
                  <a:lnTo>
                    <a:pt x="34" y="576"/>
                  </a:lnTo>
                  <a:lnTo>
                    <a:pt x="29" y="558"/>
                  </a:lnTo>
                  <a:lnTo>
                    <a:pt x="22" y="541"/>
                  </a:lnTo>
                  <a:lnTo>
                    <a:pt x="18" y="524"/>
                  </a:lnTo>
                  <a:lnTo>
                    <a:pt x="13" y="506"/>
                  </a:lnTo>
                  <a:lnTo>
                    <a:pt x="9" y="487"/>
                  </a:lnTo>
                  <a:lnTo>
                    <a:pt x="6" y="468"/>
                  </a:lnTo>
                  <a:lnTo>
                    <a:pt x="3" y="449"/>
                  </a:lnTo>
                  <a:lnTo>
                    <a:pt x="2" y="430"/>
                  </a:lnTo>
                  <a:lnTo>
                    <a:pt x="1" y="409"/>
                  </a:lnTo>
                  <a:lnTo>
                    <a:pt x="0" y="390"/>
                  </a:lnTo>
                  <a:lnTo>
                    <a:pt x="1" y="369"/>
                  </a:lnTo>
                  <a:lnTo>
                    <a:pt x="2" y="350"/>
                  </a:lnTo>
                  <a:lnTo>
                    <a:pt x="3" y="331"/>
                  </a:lnTo>
                  <a:lnTo>
                    <a:pt x="6" y="311"/>
                  </a:lnTo>
                  <a:lnTo>
                    <a:pt x="9" y="292"/>
                  </a:lnTo>
                  <a:lnTo>
                    <a:pt x="13" y="273"/>
                  </a:lnTo>
                  <a:lnTo>
                    <a:pt x="18" y="255"/>
                  </a:lnTo>
                  <a:lnTo>
                    <a:pt x="22" y="238"/>
                  </a:lnTo>
                  <a:lnTo>
                    <a:pt x="29" y="220"/>
                  </a:lnTo>
                  <a:lnTo>
                    <a:pt x="34" y="204"/>
                  </a:lnTo>
                  <a:lnTo>
                    <a:pt x="42" y="187"/>
                  </a:lnTo>
                  <a:lnTo>
                    <a:pt x="49" y="172"/>
                  </a:lnTo>
                  <a:lnTo>
                    <a:pt x="57" y="157"/>
                  </a:lnTo>
                  <a:lnTo>
                    <a:pt x="65" y="142"/>
                  </a:lnTo>
                  <a:lnTo>
                    <a:pt x="74" y="128"/>
                  </a:lnTo>
                  <a:lnTo>
                    <a:pt x="84" y="113"/>
                  </a:lnTo>
                  <a:lnTo>
                    <a:pt x="94" y="101"/>
                  </a:lnTo>
                  <a:lnTo>
                    <a:pt x="104" y="89"/>
                  </a:lnTo>
                  <a:lnTo>
                    <a:pt x="115" y="77"/>
                  </a:lnTo>
                  <a:lnTo>
                    <a:pt x="126" y="66"/>
                  </a:lnTo>
                  <a:lnTo>
                    <a:pt x="138" y="56"/>
                  </a:lnTo>
                  <a:lnTo>
                    <a:pt x="150" y="47"/>
                  </a:lnTo>
                  <a:lnTo>
                    <a:pt x="163" y="38"/>
                  </a:lnTo>
                  <a:lnTo>
                    <a:pt x="175" y="30"/>
                  </a:lnTo>
                  <a:lnTo>
                    <a:pt x="188" y="24"/>
                  </a:lnTo>
                  <a:lnTo>
                    <a:pt x="202" y="17"/>
                  </a:lnTo>
                  <a:lnTo>
                    <a:pt x="215" y="12"/>
                  </a:lnTo>
                  <a:lnTo>
                    <a:pt x="229" y="8"/>
                  </a:lnTo>
                  <a:lnTo>
                    <a:pt x="243" y="4"/>
                  </a:lnTo>
                  <a:lnTo>
                    <a:pt x="257" y="1"/>
                  </a:lnTo>
                  <a:lnTo>
                    <a:pt x="272" y="0"/>
                  </a:lnTo>
                  <a:lnTo>
                    <a:pt x="286" y="0"/>
                  </a:lnTo>
                  <a:lnTo>
                    <a:pt x="301" y="0"/>
                  </a:lnTo>
                  <a:lnTo>
                    <a:pt x="315" y="1"/>
                  </a:lnTo>
                  <a:lnTo>
                    <a:pt x="330" y="4"/>
                  </a:lnTo>
                  <a:lnTo>
                    <a:pt x="344" y="8"/>
                  </a:lnTo>
                  <a:lnTo>
                    <a:pt x="358" y="12"/>
                  </a:lnTo>
                  <a:lnTo>
                    <a:pt x="371" y="17"/>
                  </a:lnTo>
                  <a:lnTo>
                    <a:pt x="384" y="24"/>
                  </a:lnTo>
                  <a:lnTo>
                    <a:pt x="398" y="30"/>
                  </a:lnTo>
                  <a:lnTo>
                    <a:pt x="410" y="38"/>
                  </a:lnTo>
                  <a:lnTo>
                    <a:pt x="423" y="47"/>
                  </a:lnTo>
                  <a:lnTo>
                    <a:pt x="435" y="56"/>
                  </a:lnTo>
                  <a:lnTo>
                    <a:pt x="447" y="66"/>
                  </a:lnTo>
                  <a:lnTo>
                    <a:pt x="457" y="77"/>
                  </a:lnTo>
                  <a:lnTo>
                    <a:pt x="468" y="89"/>
                  </a:lnTo>
                  <a:lnTo>
                    <a:pt x="479" y="101"/>
                  </a:lnTo>
                  <a:lnTo>
                    <a:pt x="489" y="113"/>
                  </a:lnTo>
                  <a:lnTo>
                    <a:pt x="497" y="128"/>
                  </a:lnTo>
                  <a:lnTo>
                    <a:pt x="507" y="142"/>
                  </a:lnTo>
                  <a:lnTo>
                    <a:pt x="516" y="157"/>
                  </a:lnTo>
                  <a:lnTo>
                    <a:pt x="523" y="172"/>
                  </a:lnTo>
                  <a:lnTo>
                    <a:pt x="531" y="187"/>
                  </a:lnTo>
                  <a:lnTo>
                    <a:pt x="537" y="204"/>
                  </a:lnTo>
                  <a:lnTo>
                    <a:pt x="544" y="220"/>
                  </a:lnTo>
                  <a:lnTo>
                    <a:pt x="550" y="238"/>
                  </a:lnTo>
                  <a:lnTo>
                    <a:pt x="555" y="255"/>
                  </a:lnTo>
                  <a:lnTo>
                    <a:pt x="559" y="273"/>
                  </a:lnTo>
                  <a:lnTo>
                    <a:pt x="563" y="292"/>
                  </a:lnTo>
                  <a:lnTo>
                    <a:pt x="567" y="311"/>
                  </a:lnTo>
                  <a:lnTo>
                    <a:pt x="569" y="331"/>
                  </a:lnTo>
                  <a:lnTo>
                    <a:pt x="571" y="350"/>
                  </a:lnTo>
                  <a:lnTo>
                    <a:pt x="572" y="369"/>
                  </a:lnTo>
                  <a:lnTo>
                    <a:pt x="572" y="39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3" name="Freeform 183">
              <a:extLst>
                <a:ext uri="{FF2B5EF4-FFF2-40B4-BE49-F238E27FC236}">
                  <a16:creationId xmlns:a16="http://schemas.microsoft.com/office/drawing/2014/main" id="{9A985900-287A-431B-B36A-3A678FAFD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0842" y="3435472"/>
              <a:ext cx="19550" cy="216907"/>
            </a:xfrm>
            <a:custGeom>
              <a:avLst/>
              <a:gdLst>
                <a:gd name="T0" fmla="*/ 43 w 87"/>
                <a:gd name="T1" fmla="*/ 930 h 930"/>
                <a:gd name="T2" fmla="*/ 35 w 87"/>
                <a:gd name="T3" fmla="*/ 929 h 930"/>
                <a:gd name="T4" fmla="*/ 26 w 87"/>
                <a:gd name="T5" fmla="*/ 927 h 930"/>
                <a:gd name="T6" fmla="*/ 20 w 87"/>
                <a:gd name="T7" fmla="*/ 922 h 930"/>
                <a:gd name="T8" fmla="*/ 13 w 87"/>
                <a:gd name="T9" fmla="*/ 917 h 930"/>
                <a:gd name="T10" fmla="*/ 8 w 87"/>
                <a:gd name="T11" fmla="*/ 910 h 930"/>
                <a:gd name="T12" fmla="*/ 3 w 87"/>
                <a:gd name="T13" fmla="*/ 904 h 930"/>
                <a:gd name="T14" fmla="*/ 1 w 87"/>
                <a:gd name="T15" fmla="*/ 895 h 930"/>
                <a:gd name="T16" fmla="*/ 0 w 87"/>
                <a:gd name="T17" fmla="*/ 887 h 930"/>
                <a:gd name="T18" fmla="*/ 0 w 87"/>
                <a:gd name="T19" fmla="*/ 43 h 930"/>
                <a:gd name="T20" fmla="*/ 1 w 87"/>
                <a:gd name="T21" fmla="*/ 35 h 930"/>
                <a:gd name="T22" fmla="*/ 3 w 87"/>
                <a:gd name="T23" fmla="*/ 26 h 930"/>
                <a:gd name="T24" fmla="*/ 8 w 87"/>
                <a:gd name="T25" fmla="*/ 18 h 930"/>
                <a:gd name="T26" fmla="*/ 13 w 87"/>
                <a:gd name="T27" fmla="*/ 12 h 930"/>
                <a:gd name="T28" fmla="*/ 20 w 87"/>
                <a:gd name="T29" fmla="*/ 8 h 930"/>
                <a:gd name="T30" fmla="*/ 26 w 87"/>
                <a:gd name="T31" fmla="*/ 3 h 930"/>
                <a:gd name="T32" fmla="*/ 35 w 87"/>
                <a:gd name="T33" fmla="*/ 1 h 930"/>
                <a:gd name="T34" fmla="*/ 43 w 87"/>
                <a:gd name="T35" fmla="*/ 0 h 930"/>
                <a:gd name="T36" fmla="*/ 52 w 87"/>
                <a:gd name="T37" fmla="*/ 1 h 930"/>
                <a:gd name="T38" fmla="*/ 60 w 87"/>
                <a:gd name="T39" fmla="*/ 3 h 930"/>
                <a:gd name="T40" fmla="*/ 67 w 87"/>
                <a:gd name="T41" fmla="*/ 8 h 930"/>
                <a:gd name="T42" fmla="*/ 74 w 87"/>
                <a:gd name="T43" fmla="*/ 12 h 930"/>
                <a:gd name="T44" fmla="*/ 79 w 87"/>
                <a:gd name="T45" fmla="*/ 18 h 930"/>
                <a:gd name="T46" fmla="*/ 82 w 87"/>
                <a:gd name="T47" fmla="*/ 26 h 930"/>
                <a:gd name="T48" fmla="*/ 86 w 87"/>
                <a:gd name="T49" fmla="*/ 35 h 930"/>
                <a:gd name="T50" fmla="*/ 87 w 87"/>
                <a:gd name="T51" fmla="*/ 43 h 930"/>
                <a:gd name="T52" fmla="*/ 87 w 87"/>
                <a:gd name="T53" fmla="*/ 887 h 930"/>
                <a:gd name="T54" fmla="*/ 86 w 87"/>
                <a:gd name="T55" fmla="*/ 895 h 930"/>
                <a:gd name="T56" fmla="*/ 82 w 87"/>
                <a:gd name="T57" fmla="*/ 904 h 930"/>
                <a:gd name="T58" fmla="*/ 79 w 87"/>
                <a:gd name="T59" fmla="*/ 910 h 930"/>
                <a:gd name="T60" fmla="*/ 74 w 87"/>
                <a:gd name="T61" fmla="*/ 917 h 930"/>
                <a:gd name="T62" fmla="*/ 67 w 87"/>
                <a:gd name="T63" fmla="*/ 922 h 930"/>
                <a:gd name="T64" fmla="*/ 60 w 87"/>
                <a:gd name="T65" fmla="*/ 927 h 930"/>
                <a:gd name="T66" fmla="*/ 52 w 87"/>
                <a:gd name="T67" fmla="*/ 929 h 930"/>
                <a:gd name="T68" fmla="*/ 43 w 87"/>
                <a:gd name="T69" fmla="*/ 930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" h="930">
                  <a:moveTo>
                    <a:pt x="43" y="930"/>
                  </a:moveTo>
                  <a:lnTo>
                    <a:pt x="35" y="929"/>
                  </a:lnTo>
                  <a:lnTo>
                    <a:pt x="26" y="927"/>
                  </a:lnTo>
                  <a:lnTo>
                    <a:pt x="20" y="922"/>
                  </a:lnTo>
                  <a:lnTo>
                    <a:pt x="13" y="917"/>
                  </a:lnTo>
                  <a:lnTo>
                    <a:pt x="8" y="910"/>
                  </a:lnTo>
                  <a:lnTo>
                    <a:pt x="3" y="904"/>
                  </a:lnTo>
                  <a:lnTo>
                    <a:pt x="1" y="895"/>
                  </a:lnTo>
                  <a:lnTo>
                    <a:pt x="0" y="887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3" y="26"/>
                  </a:lnTo>
                  <a:lnTo>
                    <a:pt x="8" y="18"/>
                  </a:lnTo>
                  <a:lnTo>
                    <a:pt x="13" y="12"/>
                  </a:lnTo>
                  <a:lnTo>
                    <a:pt x="20" y="8"/>
                  </a:lnTo>
                  <a:lnTo>
                    <a:pt x="26" y="3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52" y="1"/>
                  </a:lnTo>
                  <a:lnTo>
                    <a:pt x="60" y="3"/>
                  </a:lnTo>
                  <a:lnTo>
                    <a:pt x="67" y="8"/>
                  </a:lnTo>
                  <a:lnTo>
                    <a:pt x="74" y="12"/>
                  </a:lnTo>
                  <a:lnTo>
                    <a:pt x="79" y="18"/>
                  </a:lnTo>
                  <a:lnTo>
                    <a:pt x="82" y="26"/>
                  </a:lnTo>
                  <a:lnTo>
                    <a:pt x="86" y="35"/>
                  </a:lnTo>
                  <a:lnTo>
                    <a:pt x="87" y="43"/>
                  </a:lnTo>
                  <a:lnTo>
                    <a:pt x="87" y="887"/>
                  </a:lnTo>
                  <a:lnTo>
                    <a:pt x="86" y="895"/>
                  </a:lnTo>
                  <a:lnTo>
                    <a:pt x="82" y="904"/>
                  </a:lnTo>
                  <a:lnTo>
                    <a:pt x="79" y="910"/>
                  </a:lnTo>
                  <a:lnTo>
                    <a:pt x="74" y="917"/>
                  </a:lnTo>
                  <a:lnTo>
                    <a:pt x="67" y="922"/>
                  </a:lnTo>
                  <a:lnTo>
                    <a:pt x="60" y="927"/>
                  </a:lnTo>
                  <a:lnTo>
                    <a:pt x="52" y="929"/>
                  </a:lnTo>
                  <a:lnTo>
                    <a:pt x="43" y="93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4" name="Freeform 184">
              <a:extLst>
                <a:ext uri="{FF2B5EF4-FFF2-40B4-BE49-F238E27FC236}">
                  <a16:creationId xmlns:a16="http://schemas.microsoft.com/office/drawing/2014/main" id="{83DE961E-A483-4835-AB9B-EBD48C5B9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4055" y="3378685"/>
              <a:ext cx="133123" cy="181532"/>
            </a:xfrm>
            <a:custGeom>
              <a:avLst/>
              <a:gdLst>
                <a:gd name="T0" fmla="*/ 570 w 573"/>
                <a:gd name="T1" fmla="*/ 430 h 780"/>
                <a:gd name="T2" fmla="*/ 563 w 573"/>
                <a:gd name="T3" fmla="*/ 487 h 780"/>
                <a:gd name="T4" fmla="*/ 550 w 573"/>
                <a:gd name="T5" fmla="*/ 541 h 780"/>
                <a:gd name="T6" fmla="*/ 531 w 573"/>
                <a:gd name="T7" fmla="*/ 592 h 780"/>
                <a:gd name="T8" fmla="*/ 507 w 573"/>
                <a:gd name="T9" fmla="*/ 637 h 780"/>
                <a:gd name="T10" fmla="*/ 479 w 573"/>
                <a:gd name="T11" fmla="*/ 678 h 780"/>
                <a:gd name="T12" fmla="*/ 446 w 573"/>
                <a:gd name="T13" fmla="*/ 713 h 780"/>
                <a:gd name="T14" fmla="*/ 411 w 573"/>
                <a:gd name="T15" fmla="*/ 741 h 780"/>
                <a:gd name="T16" fmla="*/ 372 w 573"/>
                <a:gd name="T17" fmla="*/ 761 h 780"/>
                <a:gd name="T18" fmla="*/ 330 w 573"/>
                <a:gd name="T19" fmla="*/ 774 h 780"/>
                <a:gd name="T20" fmla="*/ 286 w 573"/>
                <a:gd name="T21" fmla="*/ 780 h 780"/>
                <a:gd name="T22" fmla="*/ 242 w 573"/>
                <a:gd name="T23" fmla="*/ 774 h 780"/>
                <a:gd name="T24" fmla="*/ 201 w 573"/>
                <a:gd name="T25" fmla="*/ 761 h 780"/>
                <a:gd name="T26" fmla="*/ 162 w 573"/>
                <a:gd name="T27" fmla="*/ 741 h 780"/>
                <a:gd name="T28" fmla="*/ 127 w 573"/>
                <a:gd name="T29" fmla="*/ 713 h 780"/>
                <a:gd name="T30" fmla="*/ 94 w 573"/>
                <a:gd name="T31" fmla="*/ 678 h 780"/>
                <a:gd name="T32" fmla="*/ 65 w 573"/>
                <a:gd name="T33" fmla="*/ 637 h 780"/>
                <a:gd name="T34" fmla="*/ 41 w 573"/>
                <a:gd name="T35" fmla="*/ 592 h 780"/>
                <a:gd name="T36" fmla="*/ 23 w 573"/>
                <a:gd name="T37" fmla="*/ 541 h 780"/>
                <a:gd name="T38" fmla="*/ 9 w 573"/>
                <a:gd name="T39" fmla="*/ 487 h 780"/>
                <a:gd name="T40" fmla="*/ 1 w 573"/>
                <a:gd name="T41" fmla="*/ 430 h 780"/>
                <a:gd name="T42" fmla="*/ 0 w 573"/>
                <a:gd name="T43" fmla="*/ 369 h 780"/>
                <a:gd name="T44" fmla="*/ 6 w 573"/>
                <a:gd name="T45" fmla="*/ 311 h 780"/>
                <a:gd name="T46" fmla="*/ 18 w 573"/>
                <a:gd name="T47" fmla="*/ 256 h 780"/>
                <a:gd name="T48" fmla="*/ 35 w 573"/>
                <a:gd name="T49" fmla="*/ 204 h 780"/>
                <a:gd name="T50" fmla="*/ 56 w 573"/>
                <a:gd name="T51" fmla="*/ 157 h 780"/>
                <a:gd name="T52" fmla="*/ 83 w 573"/>
                <a:gd name="T53" fmla="*/ 113 h 780"/>
                <a:gd name="T54" fmla="*/ 115 w 573"/>
                <a:gd name="T55" fmla="*/ 77 h 780"/>
                <a:gd name="T56" fmla="*/ 149 w 573"/>
                <a:gd name="T57" fmla="*/ 46 h 780"/>
                <a:gd name="T58" fmla="*/ 188 w 573"/>
                <a:gd name="T59" fmla="*/ 24 h 780"/>
                <a:gd name="T60" fmla="*/ 228 w 573"/>
                <a:gd name="T61" fmla="*/ 8 h 780"/>
                <a:gd name="T62" fmla="*/ 271 w 573"/>
                <a:gd name="T63" fmla="*/ 0 h 780"/>
                <a:gd name="T64" fmla="*/ 316 w 573"/>
                <a:gd name="T65" fmla="*/ 1 h 780"/>
                <a:gd name="T66" fmla="*/ 358 w 573"/>
                <a:gd name="T67" fmla="*/ 12 h 780"/>
                <a:gd name="T68" fmla="*/ 398 w 573"/>
                <a:gd name="T69" fmla="*/ 30 h 780"/>
                <a:gd name="T70" fmla="*/ 434 w 573"/>
                <a:gd name="T71" fmla="*/ 56 h 780"/>
                <a:gd name="T72" fmla="*/ 468 w 573"/>
                <a:gd name="T73" fmla="*/ 89 h 780"/>
                <a:gd name="T74" fmla="*/ 498 w 573"/>
                <a:gd name="T75" fmla="*/ 127 h 780"/>
                <a:gd name="T76" fmla="*/ 523 w 573"/>
                <a:gd name="T77" fmla="*/ 172 h 780"/>
                <a:gd name="T78" fmla="*/ 545 w 573"/>
                <a:gd name="T79" fmla="*/ 220 h 780"/>
                <a:gd name="T80" fmla="*/ 560 w 573"/>
                <a:gd name="T81" fmla="*/ 273 h 780"/>
                <a:gd name="T82" fmla="*/ 569 w 573"/>
                <a:gd name="T83" fmla="*/ 330 h 780"/>
                <a:gd name="T84" fmla="*/ 573 w 573"/>
                <a:gd name="T85" fmla="*/ 39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73" h="780">
                  <a:moveTo>
                    <a:pt x="573" y="390"/>
                  </a:moveTo>
                  <a:lnTo>
                    <a:pt x="572" y="409"/>
                  </a:lnTo>
                  <a:lnTo>
                    <a:pt x="570" y="430"/>
                  </a:lnTo>
                  <a:lnTo>
                    <a:pt x="569" y="449"/>
                  </a:lnTo>
                  <a:lnTo>
                    <a:pt x="566" y="468"/>
                  </a:lnTo>
                  <a:lnTo>
                    <a:pt x="563" y="487"/>
                  </a:lnTo>
                  <a:lnTo>
                    <a:pt x="560" y="505"/>
                  </a:lnTo>
                  <a:lnTo>
                    <a:pt x="555" y="524"/>
                  </a:lnTo>
                  <a:lnTo>
                    <a:pt x="550" y="541"/>
                  </a:lnTo>
                  <a:lnTo>
                    <a:pt x="545" y="558"/>
                  </a:lnTo>
                  <a:lnTo>
                    <a:pt x="538" y="576"/>
                  </a:lnTo>
                  <a:lnTo>
                    <a:pt x="531" y="592"/>
                  </a:lnTo>
                  <a:lnTo>
                    <a:pt x="523" y="607"/>
                  </a:lnTo>
                  <a:lnTo>
                    <a:pt x="515" y="623"/>
                  </a:lnTo>
                  <a:lnTo>
                    <a:pt x="507" y="637"/>
                  </a:lnTo>
                  <a:lnTo>
                    <a:pt x="498" y="651"/>
                  </a:lnTo>
                  <a:lnTo>
                    <a:pt x="488" y="665"/>
                  </a:lnTo>
                  <a:lnTo>
                    <a:pt x="479" y="678"/>
                  </a:lnTo>
                  <a:lnTo>
                    <a:pt x="468" y="690"/>
                  </a:lnTo>
                  <a:lnTo>
                    <a:pt x="457" y="702"/>
                  </a:lnTo>
                  <a:lnTo>
                    <a:pt x="446" y="713"/>
                  </a:lnTo>
                  <a:lnTo>
                    <a:pt x="434" y="722"/>
                  </a:lnTo>
                  <a:lnTo>
                    <a:pt x="423" y="732"/>
                  </a:lnTo>
                  <a:lnTo>
                    <a:pt x="411" y="741"/>
                  </a:lnTo>
                  <a:lnTo>
                    <a:pt x="398" y="748"/>
                  </a:lnTo>
                  <a:lnTo>
                    <a:pt x="385" y="756"/>
                  </a:lnTo>
                  <a:lnTo>
                    <a:pt x="372" y="761"/>
                  </a:lnTo>
                  <a:lnTo>
                    <a:pt x="358" y="767"/>
                  </a:lnTo>
                  <a:lnTo>
                    <a:pt x="344" y="771"/>
                  </a:lnTo>
                  <a:lnTo>
                    <a:pt x="330" y="774"/>
                  </a:lnTo>
                  <a:lnTo>
                    <a:pt x="316" y="778"/>
                  </a:lnTo>
                  <a:lnTo>
                    <a:pt x="300" y="779"/>
                  </a:lnTo>
                  <a:lnTo>
                    <a:pt x="286" y="780"/>
                  </a:lnTo>
                  <a:lnTo>
                    <a:pt x="271" y="779"/>
                  </a:lnTo>
                  <a:lnTo>
                    <a:pt x="257" y="778"/>
                  </a:lnTo>
                  <a:lnTo>
                    <a:pt x="242" y="774"/>
                  </a:lnTo>
                  <a:lnTo>
                    <a:pt x="228" y="771"/>
                  </a:lnTo>
                  <a:lnTo>
                    <a:pt x="215" y="767"/>
                  </a:lnTo>
                  <a:lnTo>
                    <a:pt x="201" y="761"/>
                  </a:lnTo>
                  <a:lnTo>
                    <a:pt x="188" y="756"/>
                  </a:lnTo>
                  <a:lnTo>
                    <a:pt x="175" y="748"/>
                  </a:lnTo>
                  <a:lnTo>
                    <a:pt x="162" y="741"/>
                  </a:lnTo>
                  <a:lnTo>
                    <a:pt x="149" y="732"/>
                  </a:lnTo>
                  <a:lnTo>
                    <a:pt x="137" y="722"/>
                  </a:lnTo>
                  <a:lnTo>
                    <a:pt x="127" y="713"/>
                  </a:lnTo>
                  <a:lnTo>
                    <a:pt x="115" y="702"/>
                  </a:lnTo>
                  <a:lnTo>
                    <a:pt x="104" y="690"/>
                  </a:lnTo>
                  <a:lnTo>
                    <a:pt x="94" y="678"/>
                  </a:lnTo>
                  <a:lnTo>
                    <a:pt x="83" y="665"/>
                  </a:lnTo>
                  <a:lnTo>
                    <a:pt x="75" y="651"/>
                  </a:lnTo>
                  <a:lnTo>
                    <a:pt x="65" y="637"/>
                  </a:lnTo>
                  <a:lnTo>
                    <a:pt x="56" y="623"/>
                  </a:lnTo>
                  <a:lnTo>
                    <a:pt x="49" y="607"/>
                  </a:lnTo>
                  <a:lnTo>
                    <a:pt x="41" y="592"/>
                  </a:lnTo>
                  <a:lnTo>
                    <a:pt x="35" y="576"/>
                  </a:lnTo>
                  <a:lnTo>
                    <a:pt x="28" y="558"/>
                  </a:lnTo>
                  <a:lnTo>
                    <a:pt x="23" y="541"/>
                  </a:lnTo>
                  <a:lnTo>
                    <a:pt x="18" y="524"/>
                  </a:lnTo>
                  <a:lnTo>
                    <a:pt x="13" y="505"/>
                  </a:lnTo>
                  <a:lnTo>
                    <a:pt x="9" y="487"/>
                  </a:lnTo>
                  <a:lnTo>
                    <a:pt x="6" y="468"/>
                  </a:lnTo>
                  <a:lnTo>
                    <a:pt x="3" y="449"/>
                  </a:lnTo>
                  <a:lnTo>
                    <a:pt x="1" y="430"/>
                  </a:lnTo>
                  <a:lnTo>
                    <a:pt x="0" y="409"/>
                  </a:lnTo>
                  <a:lnTo>
                    <a:pt x="0" y="390"/>
                  </a:lnTo>
                  <a:lnTo>
                    <a:pt x="0" y="369"/>
                  </a:lnTo>
                  <a:lnTo>
                    <a:pt x="1" y="350"/>
                  </a:lnTo>
                  <a:lnTo>
                    <a:pt x="3" y="330"/>
                  </a:lnTo>
                  <a:lnTo>
                    <a:pt x="6" y="311"/>
                  </a:lnTo>
                  <a:lnTo>
                    <a:pt x="9" y="292"/>
                  </a:lnTo>
                  <a:lnTo>
                    <a:pt x="13" y="273"/>
                  </a:lnTo>
                  <a:lnTo>
                    <a:pt x="18" y="256"/>
                  </a:lnTo>
                  <a:lnTo>
                    <a:pt x="23" y="238"/>
                  </a:lnTo>
                  <a:lnTo>
                    <a:pt x="28" y="220"/>
                  </a:lnTo>
                  <a:lnTo>
                    <a:pt x="35" y="204"/>
                  </a:lnTo>
                  <a:lnTo>
                    <a:pt x="41" y="187"/>
                  </a:lnTo>
                  <a:lnTo>
                    <a:pt x="49" y="172"/>
                  </a:lnTo>
                  <a:lnTo>
                    <a:pt x="56" y="157"/>
                  </a:lnTo>
                  <a:lnTo>
                    <a:pt x="65" y="141"/>
                  </a:lnTo>
                  <a:lnTo>
                    <a:pt x="75" y="127"/>
                  </a:lnTo>
                  <a:lnTo>
                    <a:pt x="83" y="113"/>
                  </a:lnTo>
                  <a:lnTo>
                    <a:pt x="94" y="100"/>
                  </a:lnTo>
                  <a:lnTo>
                    <a:pt x="104" y="89"/>
                  </a:lnTo>
                  <a:lnTo>
                    <a:pt x="115" y="77"/>
                  </a:lnTo>
                  <a:lnTo>
                    <a:pt x="127" y="66"/>
                  </a:lnTo>
                  <a:lnTo>
                    <a:pt x="137" y="56"/>
                  </a:lnTo>
                  <a:lnTo>
                    <a:pt x="149" y="46"/>
                  </a:lnTo>
                  <a:lnTo>
                    <a:pt x="162" y="38"/>
                  </a:lnTo>
                  <a:lnTo>
                    <a:pt x="175" y="30"/>
                  </a:lnTo>
                  <a:lnTo>
                    <a:pt x="188" y="24"/>
                  </a:lnTo>
                  <a:lnTo>
                    <a:pt x="201" y="17"/>
                  </a:lnTo>
                  <a:lnTo>
                    <a:pt x="215" y="12"/>
                  </a:lnTo>
                  <a:lnTo>
                    <a:pt x="228" y="8"/>
                  </a:lnTo>
                  <a:lnTo>
                    <a:pt x="242" y="4"/>
                  </a:lnTo>
                  <a:lnTo>
                    <a:pt x="257" y="1"/>
                  </a:lnTo>
                  <a:lnTo>
                    <a:pt x="271" y="0"/>
                  </a:lnTo>
                  <a:lnTo>
                    <a:pt x="286" y="0"/>
                  </a:lnTo>
                  <a:lnTo>
                    <a:pt x="300" y="0"/>
                  </a:lnTo>
                  <a:lnTo>
                    <a:pt x="316" y="1"/>
                  </a:lnTo>
                  <a:lnTo>
                    <a:pt x="330" y="4"/>
                  </a:lnTo>
                  <a:lnTo>
                    <a:pt x="344" y="8"/>
                  </a:lnTo>
                  <a:lnTo>
                    <a:pt x="358" y="12"/>
                  </a:lnTo>
                  <a:lnTo>
                    <a:pt x="372" y="17"/>
                  </a:lnTo>
                  <a:lnTo>
                    <a:pt x="385" y="24"/>
                  </a:lnTo>
                  <a:lnTo>
                    <a:pt x="398" y="30"/>
                  </a:lnTo>
                  <a:lnTo>
                    <a:pt x="411" y="38"/>
                  </a:lnTo>
                  <a:lnTo>
                    <a:pt x="423" y="46"/>
                  </a:lnTo>
                  <a:lnTo>
                    <a:pt x="434" y="56"/>
                  </a:lnTo>
                  <a:lnTo>
                    <a:pt x="446" y="66"/>
                  </a:lnTo>
                  <a:lnTo>
                    <a:pt x="457" y="77"/>
                  </a:lnTo>
                  <a:lnTo>
                    <a:pt x="468" y="89"/>
                  </a:lnTo>
                  <a:lnTo>
                    <a:pt x="479" y="100"/>
                  </a:lnTo>
                  <a:lnTo>
                    <a:pt x="488" y="113"/>
                  </a:lnTo>
                  <a:lnTo>
                    <a:pt x="498" y="127"/>
                  </a:lnTo>
                  <a:lnTo>
                    <a:pt x="507" y="141"/>
                  </a:lnTo>
                  <a:lnTo>
                    <a:pt x="515" y="157"/>
                  </a:lnTo>
                  <a:lnTo>
                    <a:pt x="523" y="172"/>
                  </a:lnTo>
                  <a:lnTo>
                    <a:pt x="531" y="187"/>
                  </a:lnTo>
                  <a:lnTo>
                    <a:pt x="538" y="204"/>
                  </a:lnTo>
                  <a:lnTo>
                    <a:pt x="545" y="220"/>
                  </a:lnTo>
                  <a:lnTo>
                    <a:pt x="550" y="238"/>
                  </a:lnTo>
                  <a:lnTo>
                    <a:pt x="555" y="256"/>
                  </a:lnTo>
                  <a:lnTo>
                    <a:pt x="560" y="273"/>
                  </a:lnTo>
                  <a:lnTo>
                    <a:pt x="563" y="292"/>
                  </a:lnTo>
                  <a:lnTo>
                    <a:pt x="566" y="311"/>
                  </a:lnTo>
                  <a:lnTo>
                    <a:pt x="569" y="330"/>
                  </a:lnTo>
                  <a:lnTo>
                    <a:pt x="570" y="350"/>
                  </a:lnTo>
                  <a:lnTo>
                    <a:pt x="572" y="369"/>
                  </a:lnTo>
                  <a:lnTo>
                    <a:pt x="573" y="39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5" name="Freeform 185">
              <a:extLst>
                <a:ext uri="{FF2B5EF4-FFF2-40B4-BE49-F238E27FC236}">
                  <a16:creationId xmlns:a16="http://schemas.microsoft.com/office/drawing/2014/main" id="{5C0C30C1-F65B-4AF7-B5E4-AD9D10EFE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9790" y="3526703"/>
              <a:ext cx="20480" cy="215976"/>
            </a:xfrm>
            <a:custGeom>
              <a:avLst/>
              <a:gdLst>
                <a:gd name="T0" fmla="*/ 43 w 86"/>
                <a:gd name="T1" fmla="*/ 930 h 930"/>
                <a:gd name="T2" fmla="*/ 34 w 86"/>
                <a:gd name="T3" fmla="*/ 929 h 930"/>
                <a:gd name="T4" fmla="*/ 27 w 86"/>
                <a:gd name="T5" fmla="*/ 926 h 930"/>
                <a:gd name="T6" fmla="*/ 19 w 86"/>
                <a:gd name="T7" fmla="*/ 922 h 930"/>
                <a:gd name="T8" fmla="*/ 13 w 86"/>
                <a:gd name="T9" fmla="*/ 917 h 930"/>
                <a:gd name="T10" fmla="*/ 7 w 86"/>
                <a:gd name="T11" fmla="*/ 910 h 930"/>
                <a:gd name="T12" fmla="*/ 4 w 86"/>
                <a:gd name="T13" fmla="*/ 904 h 930"/>
                <a:gd name="T14" fmla="*/ 1 w 86"/>
                <a:gd name="T15" fmla="*/ 895 h 930"/>
                <a:gd name="T16" fmla="*/ 0 w 86"/>
                <a:gd name="T17" fmla="*/ 887 h 930"/>
                <a:gd name="T18" fmla="*/ 0 w 86"/>
                <a:gd name="T19" fmla="*/ 43 h 930"/>
                <a:gd name="T20" fmla="*/ 1 w 86"/>
                <a:gd name="T21" fmla="*/ 34 h 930"/>
                <a:gd name="T22" fmla="*/ 4 w 86"/>
                <a:gd name="T23" fmla="*/ 26 h 930"/>
                <a:gd name="T24" fmla="*/ 7 w 86"/>
                <a:gd name="T25" fmla="*/ 18 h 930"/>
                <a:gd name="T26" fmla="*/ 13 w 86"/>
                <a:gd name="T27" fmla="*/ 12 h 930"/>
                <a:gd name="T28" fmla="*/ 19 w 86"/>
                <a:gd name="T29" fmla="*/ 7 h 930"/>
                <a:gd name="T30" fmla="*/ 27 w 86"/>
                <a:gd name="T31" fmla="*/ 3 h 930"/>
                <a:gd name="T32" fmla="*/ 34 w 86"/>
                <a:gd name="T33" fmla="*/ 1 h 930"/>
                <a:gd name="T34" fmla="*/ 43 w 86"/>
                <a:gd name="T35" fmla="*/ 0 h 930"/>
                <a:gd name="T36" fmla="*/ 52 w 86"/>
                <a:gd name="T37" fmla="*/ 1 h 930"/>
                <a:gd name="T38" fmla="*/ 60 w 86"/>
                <a:gd name="T39" fmla="*/ 3 h 930"/>
                <a:gd name="T40" fmla="*/ 67 w 86"/>
                <a:gd name="T41" fmla="*/ 7 h 930"/>
                <a:gd name="T42" fmla="*/ 73 w 86"/>
                <a:gd name="T43" fmla="*/ 12 h 930"/>
                <a:gd name="T44" fmla="*/ 79 w 86"/>
                <a:gd name="T45" fmla="*/ 18 h 930"/>
                <a:gd name="T46" fmla="*/ 83 w 86"/>
                <a:gd name="T47" fmla="*/ 26 h 930"/>
                <a:gd name="T48" fmla="*/ 85 w 86"/>
                <a:gd name="T49" fmla="*/ 34 h 930"/>
                <a:gd name="T50" fmla="*/ 86 w 86"/>
                <a:gd name="T51" fmla="*/ 43 h 930"/>
                <a:gd name="T52" fmla="*/ 86 w 86"/>
                <a:gd name="T53" fmla="*/ 887 h 930"/>
                <a:gd name="T54" fmla="*/ 85 w 86"/>
                <a:gd name="T55" fmla="*/ 895 h 930"/>
                <a:gd name="T56" fmla="*/ 83 w 86"/>
                <a:gd name="T57" fmla="*/ 904 h 930"/>
                <a:gd name="T58" fmla="*/ 79 w 86"/>
                <a:gd name="T59" fmla="*/ 910 h 930"/>
                <a:gd name="T60" fmla="*/ 73 w 86"/>
                <a:gd name="T61" fmla="*/ 917 h 930"/>
                <a:gd name="T62" fmla="*/ 67 w 86"/>
                <a:gd name="T63" fmla="*/ 922 h 930"/>
                <a:gd name="T64" fmla="*/ 60 w 86"/>
                <a:gd name="T65" fmla="*/ 926 h 930"/>
                <a:gd name="T66" fmla="*/ 52 w 86"/>
                <a:gd name="T67" fmla="*/ 929 h 930"/>
                <a:gd name="T68" fmla="*/ 43 w 86"/>
                <a:gd name="T69" fmla="*/ 930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" h="930">
                  <a:moveTo>
                    <a:pt x="43" y="930"/>
                  </a:moveTo>
                  <a:lnTo>
                    <a:pt x="34" y="929"/>
                  </a:lnTo>
                  <a:lnTo>
                    <a:pt x="27" y="926"/>
                  </a:lnTo>
                  <a:lnTo>
                    <a:pt x="19" y="922"/>
                  </a:lnTo>
                  <a:lnTo>
                    <a:pt x="13" y="917"/>
                  </a:lnTo>
                  <a:lnTo>
                    <a:pt x="7" y="910"/>
                  </a:lnTo>
                  <a:lnTo>
                    <a:pt x="4" y="904"/>
                  </a:lnTo>
                  <a:lnTo>
                    <a:pt x="1" y="895"/>
                  </a:lnTo>
                  <a:lnTo>
                    <a:pt x="0" y="887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7" y="18"/>
                  </a:lnTo>
                  <a:lnTo>
                    <a:pt x="13" y="12"/>
                  </a:lnTo>
                  <a:lnTo>
                    <a:pt x="19" y="7"/>
                  </a:lnTo>
                  <a:lnTo>
                    <a:pt x="27" y="3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52" y="1"/>
                  </a:lnTo>
                  <a:lnTo>
                    <a:pt x="60" y="3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5" y="34"/>
                  </a:lnTo>
                  <a:lnTo>
                    <a:pt x="86" y="43"/>
                  </a:lnTo>
                  <a:lnTo>
                    <a:pt x="86" y="887"/>
                  </a:lnTo>
                  <a:lnTo>
                    <a:pt x="85" y="895"/>
                  </a:lnTo>
                  <a:lnTo>
                    <a:pt x="83" y="904"/>
                  </a:lnTo>
                  <a:lnTo>
                    <a:pt x="79" y="910"/>
                  </a:lnTo>
                  <a:lnTo>
                    <a:pt x="73" y="917"/>
                  </a:lnTo>
                  <a:lnTo>
                    <a:pt x="67" y="922"/>
                  </a:lnTo>
                  <a:lnTo>
                    <a:pt x="60" y="926"/>
                  </a:lnTo>
                  <a:lnTo>
                    <a:pt x="52" y="929"/>
                  </a:lnTo>
                  <a:lnTo>
                    <a:pt x="43" y="93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6" name="Freeform 186">
              <a:extLst>
                <a:ext uri="{FF2B5EF4-FFF2-40B4-BE49-F238E27FC236}">
                  <a16:creationId xmlns:a16="http://schemas.microsoft.com/office/drawing/2014/main" id="{1453B405-3B24-402E-A952-DC7C603CBB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73934" y="3469916"/>
              <a:ext cx="133123" cy="181532"/>
            </a:xfrm>
            <a:custGeom>
              <a:avLst/>
              <a:gdLst>
                <a:gd name="T0" fmla="*/ 571 w 572"/>
                <a:gd name="T1" fmla="*/ 430 h 780"/>
                <a:gd name="T2" fmla="*/ 564 w 572"/>
                <a:gd name="T3" fmla="*/ 487 h 780"/>
                <a:gd name="T4" fmla="*/ 550 w 572"/>
                <a:gd name="T5" fmla="*/ 541 h 780"/>
                <a:gd name="T6" fmla="*/ 531 w 572"/>
                <a:gd name="T7" fmla="*/ 592 h 780"/>
                <a:gd name="T8" fmla="*/ 507 w 572"/>
                <a:gd name="T9" fmla="*/ 637 h 780"/>
                <a:gd name="T10" fmla="*/ 478 w 572"/>
                <a:gd name="T11" fmla="*/ 678 h 780"/>
                <a:gd name="T12" fmla="*/ 446 w 572"/>
                <a:gd name="T13" fmla="*/ 713 h 780"/>
                <a:gd name="T14" fmla="*/ 410 w 572"/>
                <a:gd name="T15" fmla="*/ 741 h 780"/>
                <a:gd name="T16" fmla="*/ 371 w 572"/>
                <a:gd name="T17" fmla="*/ 761 h 780"/>
                <a:gd name="T18" fmla="*/ 330 w 572"/>
                <a:gd name="T19" fmla="*/ 774 h 780"/>
                <a:gd name="T20" fmla="*/ 286 w 572"/>
                <a:gd name="T21" fmla="*/ 780 h 780"/>
                <a:gd name="T22" fmla="*/ 243 w 572"/>
                <a:gd name="T23" fmla="*/ 774 h 780"/>
                <a:gd name="T24" fmla="*/ 201 w 572"/>
                <a:gd name="T25" fmla="*/ 761 h 780"/>
                <a:gd name="T26" fmla="*/ 162 w 572"/>
                <a:gd name="T27" fmla="*/ 741 h 780"/>
                <a:gd name="T28" fmla="*/ 126 w 572"/>
                <a:gd name="T29" fmla="*/ 713 h 780"/>
                <a:gd name="T30" fmla="*/ 94 w 572"/>
                <a:gd name="T31" fmla="*/ 678 h 780"/>
                <a:gd name="T32" fmla="*/ 66 w 572"/>
                <a:gd name="T33" fmla="*/ 637 h 780"/>
                <a:gd name="T34" fmla="*/ 42 w 572"/>
                <a:gd name="T35" fmla="*/ 592 h 780"/>
                <a:gd name="T36" fmla="*/ 23 w 572"/>
                <a:gd name="T37" fmla="*/ 541 h 780"/>
                <a:gd name="T38" fmla="*/ 10 w 572"/>
                <a:gd name="T39" fmla="*/ 487 h 780"/>
                <a:gd name="T40" fmla="*/ 2 w 572"/>
                <a:gd name="T41" fmla="*/ 430 h 780"/>
                <a:gd name="T42" fmla="*/ 1 w 572"/>
                <a:gd name="T43" fmla="*/ 369 h 780"/>
                <a:gd name="T44" fmla="*/ 6 w 572"/>
                <a:gd name="T45" fmla="*/ 311 h 780"/>
                <a:gd name="T46" fmla="*/ 17 w 572"/>
                <a:gd name="T47" fmla="*/ 256 h 780"/>
                <a:gd name="T48" fmla="*/ 34 w 572"/>
                <a:gd name="T49" fmla="*/ 204 h 780"/>
                <a:gd name="T50" fmla="*/ 57 w 572"/>
                <a:gd name="T51" fmla="*/ 156 h 780"/>
                <a:gd name="T52" fmla="*/ 84 w 572"/>
                <a:gd name="T53" fmla="*/ 113 h 780"/>
                <a:gd name="T54" fmla="*/ 115 w 572"/>
                <a:gd name="T55" fmla="*/ 77 h 780"/>
                <a:gd name="T56" fmla="*/ 150 w 572"/>
                <a:gd name="T57" fmla="*/ 46 h 780"/>
                <a:gd name="T58" fmla="*/ 188 w 572"/>
                <a:gd name="T59" fmla="*/ 24 h 780"/>
                <a:gd name="T60" fmla="*/ 229 w 572"/>
                <a:gd name="T61" fmla="*/ 7 h 780"/>
                <a:gd name="T62" fmla="*/ 272 w 572"/>
                <a:gd name="T63" fmla="*/ 0 h 780"/>
                <a:gd name="T64" fmla="*/ 315 w 572"/>
                <a:gd name="T65" fmla="*/ 1 h 780"/>
                <a:gd name="T66" fmla="*/ 357 w 572"/>
                <a:gd name="T67" fmla="*/ 12 h 780"/>
                <a:gd name="T68" fmla="*/ 397 w 572"/>
                <a:gd name="T69" fmla="*/ 30 h 780"/>
                <a:gd name="T70" fmla="*/ 435 w 572"/>
                <a:gd name="T71" fmla="*/ 56 h 780"/>
                <a:gd name="T72" fmla="*/ 469 w 572"/>
                <a:gd name="T73" fmla="*/ 88 h 780"/>
                <a:gd name="T74" fmla="*/ 498 w 572"/>
                <a:gd name="T75" fmla="*/ 127 h 780"/>
                <a:gd name="T76" fmla="*/ 524 w 572"/>
                <a:gd name="T77" fmla="*/ 172 h 780"/>
                <a:gd name="T78" fmla="*/ 544 w 572"/>
                <a:gd name="T79" fmla="*/ 220 h 780"/>
                <a:gd name="T80" fmla="*/ 559 w 572"/>
                <a:gd name="T81" fmla="*/ 273 h 780"/>
                <a:gd name="T82" fmla="*/ 569 w 572"/>
                <a:gd name="T83" fmla="*/ 330 h 780"/>
                <a:gd name="T84" fmla="*/ 572 w 572"/>
                <a:gd name="T85" fmla="*/ 39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72" h="780">
                  <a:moveTo>
                    <a:pt x="572" y="390"/>
                  </a:moveTo>
                  <a:lnTo>
                    <a:pt x="572" y="409"/>
                  </a:lnTo>
                  <a:lnTo>
                    <a:pt x="571" y="430"/>
                  </a:lnTo>
                  <a:lnTo>
                    <a:pt x="569" y="449"/>
                  </a:lnTo>
                  <a:lnTo>
                    <a:pt x="567" y="467"/>
                  </a:lnTo>
                  <a:lnTo>
                    <a:pt x="564" y="487"/>
                  </a:lnTo>
                  <a:lnTo>
                    <a:pt x="559" y="505"/>
                  </a:lnTo>
                  <a:lnTo>
                    <a:pt x="555" y="524"/>
                  </a:lnTo>
                  <a:lnTo>
                    <a:pt x="550" y="541"/>
                  </a:lnTo>
                  <a:lnTo>
                    <a:pt x="544" y="558"/>
                  </a:lnTo>
                  <a:lnTo>
                    <a:pt x="538" y="575"/>
                  </a:lnTo>
                  <a:lnTo>
                    <a:pt x="531" y="592"/>
                  </a:lnTo>
                  <a:lnTo>
                    <a:pt x="524" y="607"/>
                  </a:lnTo>
                  <a:lnTo>
                    <a:pt x="516" y="623"/>
                  </a:lnTo>
                  <a:lnTo>
                    <a:pt x="507" y="637"/>
                  </a:lnTo>
                  <a:lnTo>
                    <a:pt x="498" y="651"/>
                  </a:lnTo>
                  <a:lnTo>
                    <a:pt x="489" y="665"/>
                  </a:lnTo>
                  <a:lnTo>
                    <a:pt x="478" y="678"/>
                  </a:lnTo>
                  <a:lnTo>
                    <a:pt x="469" y="690"/>
                  </a:lnTo>
                  <a:lnTo>
                    <a:pt x="458" y="702"/>
                  </a:lnTo>
                  <a:lnTo>
                    <a:pt x="446" y="713"/>
                  </a:lnTo>
                  <a:lnTo>
                    <a:pt x="435" y="722"/>
                  </a:lnTo>
                  <a:lnTo>
                    <a:pt x="422" y="732"/>
                  </a:lnTo>
                  <a:lnTo>
                    <a:pt x="410" y="741"/>
                  </a:lnTo>
                  <a:lnTo>
                    <a:pt x="397" y="748"/>
                  </a:lnTo>
                  <a:lnTo>
                    <a:pt x="384" y="756"/>
                  </a:lnTo>
                  <a:lnTo>
                    <a:pt x="371" y="761"/>
                  </a:lnTo>
                  <a:lnTo>
                    <a:pt x="357" y="767"/>
                  </a:lnTo>
                  <a:lnTo>
                    <a:pt x="344" y="771"/>
                  </a:lnTo>
                  <a:lnTo>
                    <a:pt x="330" y="774"/>
                  </a:lnTo>
                  <a:lnTo>
                    <a:pt x="315" y="777"/>
                  </a:lnTo>
                  <a:lnTo>
                    <a:pt x="301" y="779"/>
                  </a:lnTo>
                  <a:lnTo>
                    <a:pt x="286" y="780"/>
                  </a:lnTo>
                  <a:lnTo>
                    <a:pt x="272" y="779"/>
                  </a:lnTo>
                  <a:lnTo>
                    <a:pt x="257" y="777"/>
                  </a:lnTo>
                  <a:lnTo>
                    <a:pt x="243" y="774"/>
                  </a:lnTo>
                  <a:lnTo>
                    <a:pt x="229" y="771"/>
                  </a:lnTo>
                  <a:lnTo>
                    <a:pt x="215" y="767"/>
                  </a:lnTo>
                  <a:lnTo>
                    <a:pt x="201" y="761"/>
                  </a:lnTo>
                  <a:lnTo>
                    <a:pt x="188" y="756"/>
                  </a:lnTo>
                  <a:lnTo>
                    <a:pt x="175" y="748"/>
                  </a:lnTo>
                  <a:lnTo>
                    <a:pt x="162" y="741"/>
                  </a:lnTo>
                  <a:lnTo>
                    <a:pt x="150" y="732"/>
                  </a:lnTo>
                  <a:lnTo>
                    <a:pt x="138" y="722"/>
                  </a:lnTo>
                  <a:lnTo>
                    <a:pt x="126" y="713"/>
                  </a:lnTo>
                  <a:lnTo>
                    <a:pt x="115" y="702"/>
                  </a:lnTo>
                  <a:lnTo>
                    <a:pt x="105" y="690"/>
                  </a:lnTo>
                  <a:lnTo>
                    <a:pt x="94" y="678"/>
                  </a:lnTo>
                  <a:lnTo>
                    <a:pt x="84" y="665"/>
                  </a:lnTo>
                  <a:lnTo>
                    <a:pt x="74" y="651"/>
                  </a:lnTo>
                  <a:lnTo>
                    <a:pt x="66" y="637"/>
                  </a:lnTo>
                  <a:lnTo>
                    <a:pt x="57" y="623"/>
                  </a:lnTo>
                  <a:lnTo>
                    <a:pt x="48" y="607"/>
                  </a:lnTo>
                  <a:lnTo>
                    <a:pt x="42" y="592"/>
                  </a:lnTo>
                  <a:lnTo>
                    <a:pt x="34" y="575"/>
                  </a:lnTo>
                  <a:lnTo>
                    <a:pt x="28" y="558"/>
                  </a:lnTo>
                  <a:lnTo>
                    <a:pt x="23" y="541"/>
                  </a:lnTo>
                  <a:lnTo>
                    <a:pt x="17" y="524"/>
                  </a:lnTo>
                  <a:lnTo>
                    <a:pt x="13" y="505"/>
                  </a:lnTo>
                  <a:lnTo>
                    <a:pt x="10" y="487"/>
                  </a:lnTo>
                  <a:lnTo>
                    <a:pt x="6" y="467"/>
                  </a:lnTo>
                  <a:lnTo>
                    <a:pt x="3" y="449"/>
                  </a:lnTo>
                  <a:lnTo>
                    <a:pt x="2" y="430"/>
                  </a:lnTo>
                  <a:lnTo>
                    <a:pt x="1" y="409"/>
                  </a:lnTo>
                  <a:lnTo>
                    <a:pt x="0" y="390"/>
                  </a:lnTo>
                  <a:lnTo>
                    <a:pt x="1" y="369"/>
                  </a:lnTo>
                  <a:lnTo>
                    <a:pt x="2" y="350"/>
                  </a:lnTo>
                  <a:lnTo>
                    <a:pt x="3" y="330"/>
                  </a:lnTo>
                  <a:lnTo>
                    <a:pt x="6" y="311"/>
                  </a:lnTo>
                  <a:lnTo>
                    <a:pt x="10" y="291"/>
                  </a:lnTo>
                  <a:lnTo>
                    <a:pt x="13" y="273"/>
                  </a:lnTo>
                  <a:lnTo>
                    <a:pt x="17" y="256"/>
                  </a:lnTo>
                  <a:lnTo>
                    <a:pt x="23" y="237"/>
                  </a:lnTo>
                  <a:lnTo>
                    <a:pt x="28" y="220"/>
                  </a:lnTo>
                  <a:lnTo>
                    <a:pt x="34" y="204"/>
                  </a:lnTo>
                  <a:lnTo>
                    <a:pt x="42" y="187"/>
                  </a:lnTo>
                  <a:lnTo>
                    <a:pt x="48" y="172"/>
                  </a:lnTo>
                  <a:lnTo>
                    <a:pt x="57" y="156"/>
                  </a:lnTo>
                  <a:lnTo>
                    <a:pt x="66" y="141"/>
                  </a:lnTo>
                  <a:lnTo>
                    <a:pt x="74" y="127"/>
                  </a:lnTo>
                  <a:lnTo>
                    <a:pt x="84" y="113"/>
                  </a:lnTo>
                  <a:lnTo>
                    <a:pt x="94" y="100"/>
                  </a:lnTo>
                  <a:lnTo>
                    <a:pt x="105" y="88"/>
                  </a:lnTo>
                  <a:lnTo>
                    <a:pt x="115" y="77"/>
                  </a:lnTo>
                  <a:lnTo>
                    <a:pt x="126" y="66"/>
                  </a:lnTo>
                  <a:lnTo>
                    <a:pt x="138" y="56"/>
                  </a:lnTo>
                  <a:lnTo>
                    <a:pt x="150" y="46"/>
                  </a:lnTo>
                  <a:lnTo>
                    <a:pt x="162" y="38"/>
                  </a:lnTo>
                  <a:lnTo>
                    <a:pt x="175" y="30"/>
                  </a:lnTo>
                  <a:lnTo>
                    <a:pt x="188" y="24"/>
                  </a:lnTo>
                  <a:lnTo>
                    <a:pt x="201" y="17"/>
                  </a:lnTo>
                  <a:lnTo>
                    <a:pt x="215" y="12"/>
                  </a:lnTo>
                  <a:lnTo>
                    <a:pt x="229" y="7"/>
                  </a:lnTo>
                  <a:lnTo>
                    <a:pt x="243" y="4"/>
                  </a:lnTo>
                  <a:lnTo>
                    <a:pt x="257" y="1"/>
                  </a:lnTo>
                  <a:lnTo>
                    <a:pt x="272" y="0"/>
                  </a:lnTo>
                  <a:lnTo>
                    <a:pt x="286" y="0"/>
                  </a:lnTo>
                  <a:lnTo>
                    <a:pt x="301" y="0"/>
                  </a:lnTo>
                  <a:lnTo>
                    <a:pt x="315" y="1"/>
                  </a:lnTo>
                  <a:lnTo>
                    <a:pt x="330" y="4"/>
                  </a:lnTo>
                  <a:lnTo>
                    <a:pt x="344" y="7"/>
                  </a:lnTo>
                  <a:lnTo>
                    <a:pt x="357" y="12"/>
                  </a:lnTo>
                  <a:lnTo>
                    <a:pt x="371" y="17"/>
                  </a:lnTo>
                  <a:lnTo>
                    <a:pt x="384" y="24"/>
                  </a:lnTo>
                  <a:lnTo>
                    <a:pt x="397" y="30"/>
                  </a:lnTo>
                  <a:lnTo>
                    <a:pt x="410" y="38"/>
                  </a:lnTo>
                  <a:lnTo>
                    <a:pt x="422" y="46"/>
                  </a:lnTo>
                  <a:lnTo>
                    <a:pt x="435" y="56"/>
                  </a:lnTo>
                  <a:lnTo>
                    <a:pt x="446" y="66"/>
                  </a:lnTo>
                  <a:lnTo>
                    <a:pt x="458" y="77"/>
                  </a:lnTo>
                  <a:lnTo>
                    <a:pt x="469" y="88"/>
                  </a:lnTo>
                  <a:lnTo>
                    <a:pt x="478" y="100"/>
                  </a:lnTo>
                  <a:lnTo>
                    <a:pt x="489" y="113"/>
                  </a:lnTo>
                  <a:lnTo>
                    <a:pt x="498" y="127"/>
                  </a:lnTo>
                  <a:lnTo>
                    <a:pt x="507" y="141"/>
                  </a:lnTo>
                  <a:lnTo>
                    <a:pt x="516" y="156"/>
                  </a:lnTo>
                  <a:lnTo>
                    <a:pt x="524" y="172"/>
                  </a:lnTo>
                  <a:lnTo>
                    <a:pt x="531" y="187"/>
                  </a:lnTo>
                  <a:lnTo>
                    <a:pt x="538" y="204"/>
                  </a:lnTo>
                  <a:lnTo>
                    <a:pt x="544" y="220"/>
                  </a:lnTo>
                  <a:lnTo>
                    <a:pt x="550" y="237"/>
                  </a:lnTo>
                  <a:lnTo>
                    <a:pt x="555" y="256"/>
                  </a:lnTo>
                  <a:lnTo>
                    <a:pt x="559" y="273"/>
                  </a:lnTo>
                  <a:lnTo>
                    <a:pt x="564" y="291"/>
                  </a:lnTo>
                  <a:lnTo>
                    <a:pt x="567" y="311"/>
                  </a:lnTo>
                  <a:lnTo>
                    <a:pt x="569" y="330"/>
                  </a:lnTo>
                  <a:lnTo>
                    <a:pt x="571" y="350"/>
                  </a:lnTo>
                  <a:lnTo>
                    <a:pt x="572" y="369"/>
                  </a:lnTo>
                  <a:lnTo>
                    <a:pt x="572" y="39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7" name="Freeform 187">
              <a:extLst>
                <a:ext uri="{FF2B5EF4-FFF2-40B4-BE49-F238E27FC236}">
                  <a16:creationId xmlns:a16="http://schemas.microsoft.com/office/drawing/2014/main" id="{C62162A0-CFB8-4F29-8312-126787EB938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9670" y="3617003"/>
              <a:ext cx="20480" cy="216907"/>
            </a:xfrm>
            <a:custGeom>
              <a:avLst/>
              <a:gdLst>
                <a:gd name="T0" fmla="*/ 44 w 86"/>
                <a:gd name="T1" fmla="*/ 930 h 930"/>
                <a:gd name="T2" fmla="*/ 35 w 86"/>
                <a:gd name="T3" fmla="*/ 929 h 930"/>
                <a:gd name="T4" fmla="*/ 26 w 86"/>
                <a:gd name="T5" fmla="*/ 926 h 930"/>
                <a:gd name="T6" fmla="*/ 19 w 86"/>
                <a:gd name="T7" fmla="*/ 922 h 930"/>
                <a:gd name="T8" fmla="*/ 12 w 86"/>
                <a:gd name="T9" fmla="*/ 917 h 930"/>
                <a:gd name="T10" fmla="*/ 8 w 86"/>
                <a:gd name="T11" fmla="*/ 910 h 930"/>
                <a:gd name="T12" fmla="*/ 4 w 86"/>
                <a:gd name="T13" fmla="*/ 904 h 930"/>
                <a:gd name="T14" fmla="*/ 2 w 86"/>
                <a:gd name="T15" fmla="*/ 895 h 930"/>
                <a:gd name="T16" fmla="*/ 0 w 86"/>
                <a:gd name="T17" fmla="*/ 886 h 930"/>
                <a:gd name="T18" fmla="*/ 0 w 86"/>
                <a:gd name="T19" fmla="*/ 43 h 930"/>
                <a:gd name="T20" fmla="*/ 2 w 86"/>
                <a:gd name="T21" fmla="*/ 34 h 930"/>
                <a:gd name="T22" fmla="*/ 4 w 86"/>
                <a:gd name="T23" fmla="*/ 26 h 930"/>
                <a:gd name="T24" fmla="*/ 8 w 86"/>
                <a:gd name="T25" fmla="*/ 18 h 930"/>
                <a:gd name="T26" fmla="*/ 12 w 86"/>
                <a:gd name="T27" fmla="*/ 12 h 930"/>
                <a:gd name="T28" fmla="*/ 19 w 86"/>
                <a:gd name="T29" fmla="*/ 7 h 930"/>
                <a:gd name="T30" fmla="*/ 26 w 86"/>
                <a:gd name="T31" fmla="*/ 3 h 930"/>
                <a:gd name="T32" fmla="*/ 35 w 86"/>
                <a:gd name="T33" fmla="*/ 1 h 930"/>
                <a:gd name="T34" fmla="*/ 44 w 86"/>
                <a:gd name="T35" fmla="*/ 0 h 930"/>
                <a:gd name="T36" fmla="*/ 52 w 86"/>
                <a:gd name="T37" fmla="*/ 1 h 930"/>
                <a:gd name="T38" fmla="*/ 60 w 86"/>
                <a:gd name="T39" fmla="*/ 3 h 930"/>
                <a:gd name="T40" fmla="*/ 67 w 86"/>
                <a:gd name="T41" fmla="*/ 7 h 930"/>
                <a:gd name="T42" fmla="*/ 74 w 86"/>
                <a:gd name="T43" fmla="*/ 12 h 930"/>
                <a:gd name="T44" fmla="*/ 79 w 86"/>
                <a:gd name="T45" fmla="*/ 18 h 930"/>
                <a:gd name="T46" fmla="*/ 83 w 86"/>
                <a:gd name="T47" fmla="*/ 26 h 930"/>
                <a:gd name="T48" fmla="*/ 86 w 86"/>
                <a:gd name="T49" fmla="*/ 34 h 930"/>
                <a:gd name="T50" fmla="*/ 86 w 86"/>
                <a:gd name="T51" fmla="*/ 43 h 930"/>
                <a:gd name="T52" fmla="*/ 86 w 86"/>
                <a:gd name="T53" fmla="*/ 886 h 930"/>
                <a:gd name="T54" fmla="*/ 86 w 86"/>
                <a:gd name="T55" fmla="*/ 895 h 930"/>
                <a:gd name="T56" fmla="*/ 83 w 86"/>
                <a:gd name="T57" fmla="*/ 904 h 930"/>
                <a:gd name="T58" fmla="*/ 79 w 86"/>
                <a:gd name="T59" fmla="*/ 910 h 930"/>
                <a:gd name="T60" fmla="*/ 74 w 86"/>
                <a:gd name="T61" fmla="*/ 917 h 930"/>
                <a:gd name="T62" fmla="*/ 67 w 86"/>
                <a:gd name="T63" fmla="*/ 922 h 930"/>
                <a:gd name="T64" fmla="*/ 60 w 86"/>
                <a:gd name="T65" fmla="*/ 926 h 930"/>
                <a:gd name="T66" fmla="*/ 52 w 86"/>
                <a:gd name="T67" fmla="*/ 929 h 930"/>
                <a:gd name="T68" fmla="*/ 44 w 86"/>
                <a:gd name="T69" fmla="*/ 930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" h="930">
                  <a:moveTo>
                    <a:pt x="44" y="930"/>
                  </a:moveTo>
                  <a:lnTo>
                    <a:pt x="35" y="929"/>
                  </a:lnTo>
                  <a:lnTo>
                    <a:pt x="26" y="926"/>
                  </a:lnTo>
                  <a:lnTo>
                    <a:pt x="19" y="922"/>
                  </a:lnTo>
                  <a:lnTo>
                    <a:pt x="12" y="917"/>
                  </a:lnTo>
                  <a:lnTo>
                    <a:pt x="8" y="910"/>
                  </a:lnTo>
                  <a:lnTo>
                    <a:pt x="4" y="904"/>
                  </a:lnTo>
                  <a:lnTo>
                    <a:pt x="2" y="895"/>
                  </a:lnTo>
                  <a:lnTo>
                    <a:pt x="0" y="886"/>
                  </a:lnTo>
                  <a:lnTo>
                    <a:pt x="0" y="43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8" y="18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52" y="1"/>
                  </a:lnTo>
                  <a:lnTo>
                    <a:pt x="60" y="3"/>
                  </a:lnTo>
                  <a:lnTo>
                    <a:pt x="67" y="7"/>
                  </a:lnTo>
                  <a:lnTo>
                    <a:pt x="74" y="12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6" y="34"/>
                  </a:lnTo>
                  <a:lnTo>
                    <a:pt x="86" y="43"/>
                  </a:lnTo>
                  <a:lnTo>
                    <a:pt x="86" y="886"/>
                  </a:lnTo>
                  <a:lnTo>
                    <a:pt x="86" y="895"/>
                  </a:lnTo>
                  <a:lnTo>
                    <a:pt x="83" y="904"/>
                  </a:lnTo>
                  <a:lnTo>
                    <a:pt x="79" y="910"/>
                  </a:lnTo>
                  <a:lnTo>
                    <a:pt x="74" y="917"/>
                  </a:lnTo>
                  <a:lnTo>
                    <a:pt x="67" y="922"/>
                  </a:lnTo>
                  <a:lnTo>
                    <a:pt x="60" y="926"/>
                  </a:lnTo>
                  <a:lnTo>
                    <a:pt x="52" y="929"/>
                  </a:lnTo>
                  <a:lnTo>
                    <a:pt x="44" y="93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8" name="Freeform 188">
              <a:extLst>
                <a:ext uri="{FF2B5EF4-FFF2-40B4-BE49-F238E27FC236}">
                  <a16:creationId xmlns:a16="http://schemas.microsoft.com/office/drawing/2014/main" id="{6F8A1ED4-291D-498A-945A-3E0625F71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3814" y="3560217"/>
              <a:ext cx="133123" cy="181532"/>
            </a:xfrm>
            <a:custGeom>
              <a:avLst/>
              <a:gdLst>
                <a:gd name="T0" fmla="*/ 570 w 572"/>
                <a:gd name="T1" fmla="*/ 430 h 779"/>
                <a:gd name="T2" fmla="*/ 562 w 572"/>
                <a:gd name="T3" fmla="*/ 487 h 779"/>
                <a:gd name="T4" fmla="*/ 549 w 572"/>
                <a:gd name="T5" fmla="*/ 541 h 779"/>
                <a:gd name="T6" fmla="*/ 530 w 572"/>
                <a:gd name="T7" fmla="*/ 592 h 779"/>
                <a:gd name="T8" fmla="*/ 506 w 572"/>
                <a:gd name="T9" fmla="*/ 637 h 779"/>
                <a:gd name="T10" fmla="*/ 478 w 572"/>
                <a:gd name="T11" fmla="*/ 678 h 779"/>
                <a:gd name="T12" fmla="*/ 446 w 572"/>
                <a:gd name="T13" fmla="*/ 713 h 779"/>
                <a:gd name="T14" fmla="*/ 409 w 572"/>
                <a:gd name="T15" fmla="*/ 741 h 779"/>
                <a:gd name="T16" fmla="*/ 370 w 572"/>
                <a:gd name="T17" fmla="*/ 761 h 779"/>
                <a:gd name="T18" fmla="*/ 329 w 572"/>
                <a:gd name="T19" fmla="*/ 774 h 779"/>
                <a:gd name="T20" fmla="*/ 286 w 572"/>
                <a:gd name="T21" fmla="*/ 779 h 779"/>
                <a:gd name="T22" fmla="*/ 241 w 572"/>
                <a:gd name="T23" fmla="*/ 774 h 779"/>
                <a:gd name="T24" fmla="*/ 200 w 572"/>
                <a:gd name="T25" fmla="*/ 761 h 779"/>
                <a:gd name="T26" fmla="*/ 161 w 572"/>
                <a:gd name="T27" fmla="*/ 741 h 779"/>
                <a:gd name="T28" fmla="*/ 125 w 572"/>
                <a:gd name="T29" fmla="*/ 713 h 779"/>
                <a:gd name="T30" fmla="*/ 92 w 572"/>
                <a:gd name="T31" fmla="*/ 678 h 779"/>
                <a:gd name="T32" fmla="*/ 64 w 572"/>
                <a:gd name="T33" fmla="*/ 637 h 779"/>
                <a:gd name="T34" fmla="*/ 41 w 572"/>
                <a:gd name="T35" fmla="*/ 592 h 779"/>
                <a:gd name="T36" fmla="*/ 21 w 572"/>
                <a:gd name="T37" fmla="*/ 541 h 779"/>
                <a:gd name="T38" fmla="*/ 8 w 572"/>
                <a:gd name="T39" fmla="*/ 487 h 779"/>
                <a:gd name="T40" fmla="*/ 1 w 572"/>
                <a:gd name="T41" fmla="*/ 430 h 779"/>
                <a:gd name="T42" fmla="*/ 0 w 572"/>
                <a:gd name="T43" fmla="*/ 369 h 779"/>
                <a:gd name="T44" fmla="*/ 5 w 572"/>
                <a:gd name="T45" fmla="*/ 311 h 779"/>
                <a:gd name="T46" fmla="*/ 17 w 572"/>
                <a:gd name="T47" fmla="*/ 256 h 779"/>
                <a:gd name="T48" fmla="*/ 34 w 572"/>
                <a:gd name="T49" fmla="*/ 204 h 779"/>
                <a:gd name="T50" fmla="*/ 56 w 572"/>
                <a:gd name="T51" fmla="*/ 156 h 779"/>
                <a:gd name="T52" fmla="*/ 83 w 572"/>
                <a:gd name="T53" fmla="*/ 113 h 779"/>
                <a:gd name="T54" fmla="*/ 114 w 572"/>
                <a:gd name="T55" fmla="*/ 76 h 779"/>
                <a:gd name="T56" fmla="*/ 149 w 572"/>
                <a:gd name="T57" fmla="*/ 46 h 779"/>
                <a:gd name="T58" fmla="*/ 186 w 572"/>
                <a:gd name="T59" fmla="*/ 23 h 779"/>
                <a:gd name="T60" fmla="*/ 227 w 572"/>
                <a:gd name="T61" fmla="*/ 7 h 779"/>
                <a:gd name="T62" fmla="*/ 271 w 572"/>
                <a:gd name="T63" fmla="*/ 0 h 779"/>
                <a:gd name="T64" fmla="*/ 315 w 572"/>
                <a:gd name="T65" fmla="*/ 1 h 779"/>
                <a:gd name="T66" fmla="*/ 357 w 572"/>
                <a:gd name="T67" fmla="*/ 12 h 779"/>
                <a:gd name="T68" fmla="*/ 397 w 572"/>
                <a:gd name="T69" fmla="*/ 30 h 779"/>
                <a:gd name="T70" fmla="*/ 434 w 572"/>
                <a:gd name="T71" fmla="*/ 56 h 779"/>
                <a:gd name="T72" fmla="*/ 467 w 572"/>
                <a:gd name="T73" fmla="*/ 88 h 779"/>
                <a:gd name="T74" fmla="*/ 497 w 572"/>
                <a:gd name="T75" fmla="*/ 127 h 779"/>
                <a:gd name="T76" fmla="*/ 522 w 572"/>
                <a:gd name="T77" fmla="*/ 171 h 779"/>
                <a:gd name="T78" fmla="*/ 543 w 572"/>
                <a:gd name="T79" fmla="*/ 220 h 779"/>
                <a:gd name="T80" fmla="*/ 559 w 572"/>
                <a:gd name="T81" fmla="*/ 273 h 779"/>
                <a:gd name="T82" fmla="*/ 568 w 572"/>
                <a:gd name="T83" fmla="*/ 330 h 779"/>
                <a:gd name="T84" fmla="*/ 572 w 572"/>
                <a:gd name="T85" fmla="*/ 390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72" h="779">
                  <a:moveTo>
                    <a:pt x="572" y="390"/>
                  </a:moveTo>
                  <a:lnTo>
                    <a:pt x="571" y="409"/>
                  </a:lnTo>
                  <a:lnTo>
                    <a:pt x="570" y="430"/>
                  </a:lnTo>
                  <a:lnTo>
                    <a:pt x="568" y="449"/>
                  </a:lnTo>
                  <a:lnTo>
                    <a:pt x="565" y="467"/>
                  </a:lnTo>
                  <a:lnTo>
                    <a:pt x="562" y="487"/>
                  </a:lnTo>
                  <a:lnTo>
                    <a:pt x="559" y="505"/>
                  </a:lnTo>
                  <a:lnTo>
                    <a:pt x="554" y="524"/>
                  </a:lnTo>
                  <a:lnTo>
                    <a:pt x="549" y="541"/>
                  </a:lnTo>
                  <a:lnTo>
                    <a:pt x="543" y="558"/>
                  </a:lnTo>
                  <a:lnTo>
                    <a:pt x="537" y="575"/>
                  </a:lnTo>
                  <a:lnTo>
                    <a:pt x="530" y="592"/>
                  </a:lnTo>
                  <a:lnTo>
                    <a:pt x="522" y="607"/>
                  </a:lnTo>
                  <a:lnTo>
                    <a:pt x="515" y="623"/>
                  </a:lnTo>
                  <a:lnTo>
                    <a:pt x="506" y="637"/>
                  </a:lnTo>
                  <a:lnTo>
                    <a:pt x="497" y="651"/>
                  </a:lnTo>
                  <a:lnTo>
                    <a:pt x="488" y="665"/>
                  </a:lnTo>
                  <a:lnTo>
                    <a:pt x="478" y="678"/>
                  </a:lnTo>
                  <a:lnTo>
                    <a:pt x="467" y="690"/>
                  </a:lnTo>
                  <a:lnTo>
                    <a:pt x="456" y="702"/>
                  </a:lnTo>
                  <a:lnTo>
                    <a:pt x="446" y="713"/>
                  </a:lnTo>
                  <a:lnTo>
                    <a:pt x="434" y="722"/>
                  </a:lnTo>
                  <a:lnTo>
                    <a:pt x="422" y="732"/>
                  </a:lnTo>
                  <a:lnTo>
                    <a:pt x="409" y="741"/>
                  </a:lnTo>
                  <a:lnTo>
                    <a:pt x="397" y="748"/>
                  </a:lnTo>
                  <a:lnTo>
                    <a:pt x="384" y="756"/>
                  </a:lnTo>
                  <a:lnTo>
                    <a:pt x="370" y="761"/>
                  </a:lnTo>
                  <a:lnTo>
                    <a:pt x="357" y="767"/>
                  </a:lnTo>
                  <a:lnTo>
                    <a:pt x="343" y="771"/>
                  </a:lnTo>
                  <a:lnTo>
                    <a:pt x="329" y="774"/>
                  </a:lnTo>
                  <a:lnTo>
                    <a:pt x="315" y="777"/>
                  </a:lnTo>
                  <a:lnTo>
                    <a:pt x="300" y="778"/>
                  </a:lnTo>
                  <a:lnTo>
                    <a:pt x="286" y="779"/>
                  </a:lnTo>
                  <a:lnTo>
                    <a:pt x="271" y="778"/>
                  </a:lnTo>
                  <a:lnTo>
                    <a:pt x="257" y="777"/>
                  </a:lnTo>
                  <a:lnTo>
                    <a:pt x="241" y="774"/>
                  </a:lnTo>
                  <a:lnTo>
                    <a:pt x="227" y="771"/>
                  </a:lnTo>
                  <a:lnTo>
                    <a:pt x="213" y="767"/>
                  </a:lnTo>
                  <a:lnTo>
                    <a:pt x="200" y="761"/>
                  </a:lnTo>
                  <a:lnTo>
                    <a:pt x="186" y="756"/>
                  </a:lnTo>
                  <a:lnTo>
                    <a:pt x="173" y="748"/>
                  </a:lnTo>
                  <a:lnTo>
                    <a:pt x="161" y="741"/>
                  </a:lnTo>
                  <a:lnTo>
                    <a:pt x="149" y="732"/>
                  </a:lnTo>
                  <a:lnTo>
                    <a:pt x="137" y="722"/>
                  </a:lnTo>
                  <a:lnTo>
                    <a:pt x="125" y="713"/>
                  </a:lnTo>
                  <a:lnTo>
                    <a:pt x="114" y="702"/>
                  </a:lnTo>
                  <a:lnTo>
                    <a:pt x="103" y="690"/>
                  </a:lnTo>
                  <a:lnTo>
                    <a:pt x="92" y="678"/>
                  </a:lnTo>
                  <a:lnTo>
                    <a:pt x="83" y="665"/>
                  </a:lnTo>
                  <a:lnTo>
                    <a:pt x="73" y="651"/>
                  </a:lnTo>
                  <a:lnTo>
                    <a:pt x="64" y="637"/>
                  </a:lnTo>
                  <a:lnTo>
                    <a:pt x="56" y="623"/>
                  </a:lnTo>
                  <a:lnTo>
                    <a:pt x="48" y="607"/>
                  </a:lnTo>
                  <a:lnTo>
                    <a:pt x="41" y="592"/>
                  </a:lnTo>
                  <a:lnTo>
                    <a:pt x="34" y="575"/>
                  </a:lnTo>
                  <a:lnTo>
                    <a:pt x="28" y="558"/>
                  </a:lnTo>
                  <a:lnTo>
                    <a:pt x="21" y="541"/>
                  </a:lnTo>
                  <a:lnTo>
                    <a:pt x="17" y="524"/>
                  </a:lnTo>
                  <a:lnTo>
                    <a:pt x="12" y="505"/>
                  </a:lnTo>
                  <a:lnTo>
                    <a:pt x="8" y="487"/>
                  </a:lnTo>
                  <a:lnTo>
                    <a:pt x="5" y="467"/>
                  </a:lnTo>
                  <a:lnTo>
                    <a:pt x="3" y="449"/>
                  </a:lnTo>
                  <a:lnTo>
                    <a:pt x="1" y="430"/>
                  </a:lnTo>
                  <a:lnTo>
                    <a:pt x="0" y="409"/>
                  </a:lnTo>
                  <a:lnTo>
                    <a:pt x="0" y="390"/>
                  </a:lnTo>
                  <a:lnTo>
                    <a:pt x="0" y="369"/>
                  </a:lnTo>
                  <a:lnTo>
                    <a:pt x="1" y="350"/>
                  </a:lnTo>
                  <a:lnTo>
                    <a:pt x="3" y="330"/>
                  </a:lnTo>
                  <a:lnTo>
                    <a:pt x="5" y="311"/>
                  </a:lnTo>
                  <a:lnTo>
                    <a:pt x="8" y="291"/>
                  </a:lnTo>
                  <a:lnTo>
                    <a:pt x="12" y="273"/>
                  </a:lnTo>
                  <a:lnTo>
                    <a:pt x="17" y="256"/>
                  </a:lnTo>
                  <a:lnTo>
                    <a:pt x="21" y="237"/>
                  </a:lnTo>
                  <a:lnTo>
                    <a:pt x="28" y="220"/>
                  </a:lnTo>
                  <a:lnTo>
                    <a:pt x="34" y="204"/>
                  </a:lnTo>
                  <a:lnTo>
                    <a:pt x="41" y="187"/>
                  </a:lnTo>
                  <a:lnTo>
                    <a:pt x="48" y="171"/>
                  </a:lnTo>
                  <a:lnTo>
                    <a:pt x="56" y="156"/>
                  </a:lnTo>
                  <a:lnTo>
                    <a:pt x="64" y="141"/>
                  </a:lnTo>
                  <a:lnTo>
                    <a:pt x="73" y="127"/>
                  </a:lnTo>
                  <a:lnTo>
                    <a:pt x="83" y="113"/>
                  </a:lnTo>
                  <a:lnTo>
                    <a:pt x="92" y="100"/>
                  </a:lnTo>
                  <a:lnTo>
                    <a:pt x="103" y="88"/>
                  </a:lnTo>
                  <a:lnTo>
                    <a:pt x="114" y="76"/>
                  </a:lnTo>
                  <a:lnTo>
                    <a:pt x="125" y="66"/>
                  </a:lnTo>
                  <a:lnTo>
                    <a:pt x="137" y="56"/>
                  </a:lnTo>
                  <a:lnTo>
                    <a:pt x="149" y="46"/>
                  </a:lnTo>
                  <a:lnTo>
                    <a:pt x="161" y="38"/>
                  </a:lnTo>
                  <a:lnTo>
                    <a:pt x="173" y="30"/>
                  </a:lnTo>
                  <a:lnTo>
                    <a:pt x="186" y="23"/>
                  </a:lnTo>
                  <a:lnTo>
                    <a:pt x="200" y="17"/>
                  </a:lnTo>
                  <a:lnTo>
                    <a:pt x="213" y="12"/>
                  </a:lnTo>
                  <a:lnTo>
                    <a:pt x="227" y="7"/>
                  </a:lnTo>
                  <a:lnTo>
                    <a:pt x="241" y="4"/>
                  </a:lnTo>
                  <a:lnTo>
                    <a:pt x="257" y="1"/>
                  </a:lnTo>
                  <a:lnTo>
                    <a:pt x="271" y="0"/>
                  </a:lnTo>
                  <a:lnTo>
                    <a:pt x="286" y="0"/>
                  </a:lnTo>
                  <a:lnTo>
                    <a:pt x="300" y="0"/>
                  </a:lnTo>
                  <a:lnTo>
                    <a:pt x="315" y="1"/>
                  </a:lnTo>
                  <a:lnTo>
                    <a:pt x="329" y="4"/>
                  </a:lnTo>
                  <a:lnTo>
                    <a:pt x="343" y="7"/>
                  </a:lnTo>
                  <a:lnTo>
                    <a:pt x="357" y="12"/>
                  </a:lnTo>
                  <a:lnTo>
                    <a:pt x="370" y="17"/>
                  </a:lnTo>
                  <a:lnTo>
                    <a:pt x="384" y="23"/>
                  </a:lnTo>
                  <a:lnTo>
                    <a:pt x="397" y="30"/>
                  </a:lnTo>
                  <a:lnTo>
                    <a:pt x="409" y="38"/>
                  </a:lnTo>
                  <a:lnTo>
                    <a:pt x="422" y="46"/>
                  </a:lnTo>
                  <a:lnTo>
                    <a:pt x="434" y="56"/>
                  </a:lnTo>
                  <a:lnTo>
                    <a:pt x="446" y="66"/>
                  </a:lnTo>
                  <a:lnTo>
                    <a:pt x="456" y="76"/>
                  </a:lnTo>
                  <a:lnTo>
                    <a:pt x="467" y="88"/>
                  </a:lnTo>
                  <a:lnTo>
                    <a:pt x="478" y="100"/>
                  </a:lnTo>
                  <a:lnTo>
                    <a:pt x="488" y="113"/>
                  </a:lnTo>
                  <a:lnTo>
                    <a:pt x="497" y="127"/>
                  </a:lnTo>
                  <a:lnTo>
                    <a:pt x="506" y="141"/>
                  </a:lnTo>
                  <a:lnTo>
                    <a:pt x="515" y="156"/>
                  </a:lnTo>
                  <a:lnTo>
                    <a:pt x="522" y="171"/>
                  </a:lnTo>
                  <a:lnTo>
                    <a:pt x="530" y="187"/>
                  </a:lnTo>
                  <a:lnTo>
                    <a:pt x="537" y="204"/>
                  </a:lnTo>
                  <a:lnTo>
                    <a:pt x="543" y="220"/>
                  </a:lnTo>
                  <a:lnTo>
                    <a:pt x="549" y="237"/>
                  </a:lnTo>
                  <a:lnTo>
                    <a:pt x="554" y="256"/>
                  </a:lnTo>
                  <a:lnTo>
                    <a:pt x="559" y="273"/>
                  </a:lnTo>
                  <a:lnTo>
                    <a:pt x="562" y="291"/>
                  </a:lnTo>
                  <a:lnTo>
                    <a:pt x="565" y="311"/>
                  </a:lnTo>
                  <a:lnTo>
                    <a:pt x="568" y="330"/>
                  </a:lnTo>
                  <a:lnTo>
                    <a:pt x="570" y="350"/>
                  </a:lnTo>
                  <a:lnTo>
                    <a:pt x="571" y="369"/>
                  </a:lnTo>
                  <a:lnTo>
                    <a:pt x="572" y="39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9" name="Freeform 189">
              <a:extLst>
                <a:ext uri="{FF2B5EF4-FFF2-40B4-BE49-F238E27FC236}">
                  <a16:creationId xmlns:a16="http://schemas.microsoft.com/office/drawing/2014/main" id="{65853DCD-C97F-41CE-B8F8-6583C6AF5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9550" y="3708234"/>
              <a:ext cx="20480" cy="215976"/>
            </a:xfrm>
            <a:custGeom>
              <a:avLst/>
              <a:gdLst>
                <a:gd name="T0" fmla="*/ 43 w 86"/>
                <a:gd name="T1" fmla="*/ 929 h 929"/>
                <a:gd name="T2" fmla="*/ 35 w 86"/>
                <a:gd name="T3" fmla="*/ 928 h 929"/>
                <a:gd name="T4" fmla="*/ 27 w 86"/>
                <a:gd name="T5" fmla="*/ 926 h 929"/>
                <a:gd name="T6" fmla="*/ 20 w 86"/>
                <a:gd name="T7" fmla="*/ 922 h 929"/>
                <a:gd name="T8" fmla="*/ 13 w 86"/>
                <a:gd name="T9" fmla="*/ 917 h 929"/>
                <a:gd name="T10" fmla="*/ 8 w 86"/>
                <a:gd name="T11" fmla="*/ 910 h 929"/>
                <a:gd name="T12" fmla="*/ 3 w 86"/>
                <a:gd name="T13" fmla="*/ 904 h 929"/>
                <a:gd name="T14" fmla="*/ 1 w 86"/>
                <a:gd name="T15" fmla="*/ 895 h 929"/>
                <a:gd name="T16" fmla="*/ 0 w 86"/>
                <a:gd name="T17" fmla="*/ 886 h 929"/>
                <a:gd name="T18" fmla="*/ 0 w 86"/>
                <a:gd name="T19" fmla="*/ 43 h 929"/>
                <a:gd name="T20" fmla="*/ 1 w 86"/>
                <a:gd name="T21" fmla="*/ 34 h 929"/>
                <a:gd name="T22" fmla="*/ 3 w 86"/>
                <a:gd name="T23" fmla="*/ 26 h 929"/>
                <a:gd name="T24" fmla="*/ 8 w 86"/>
                <a:gd name="T25" fmla="*/ 18 h 929"/>
                <a:gd name="T26" fmla="*/ 13 w 86"/>
                <a:gd name="T27" fmla="*/ 13 h 929"/>
                <a:gd name="T28" fmla="*/ 20 w 86"/>
                <a:gd name="T29" fmla="*/ 7 h 929"/>
                <a:gd name="T30" fmla="*/ 27 w 86"/>
                <a:gd name="T31" fmla="*/ 3 h 929"/>
                <a:gd name="T32" fmla="*/ 35 w 86"/>
                <a:gd name="T33" fmla="*/ 1 h 929"/>
                <a:gd name="T34" fmla="*/ 43 w 86"/>
                <a:gd name="T35" fmla="*/ 0 h 929"/>
                <a:gd name="T36" fmla="*/ 52 w 86"/>
                <a:gd name="T37" fmla="*/ 1 h 929"/>
                <a:gd name="T38" fmla="*/ 59 w 86"/>
                <a:gd name="T39" fmla="*/ 3 h 929"/>
                <a:gd name="T40" fmla="*/ 67 w 86"/>
                <a:gd name="T41" fmla="*/ 7 h 929"/>
                <a:gd name="T42" fmla="*/ 74 w 86"/>
                <a:gd name="T43" fmla="*/ 13 h 929"/>
                <a:gd name="T44" fmla="*/ 79 w 86"/>
                <a:gd name="T45" fmla="*/ 18 h 929"/>
                <a:gd name="T46" fmla="*/ 83 w 86"/>
                <a:gd name="T47" fmla="*/ 26 h 929"/>
                <a:gd name="T48" fmla="*/ 85 w 86"/>
                <a:gd name="T49" fmla="*/ 34 h 929"/>
                <a:gd name="T50" fmla="*/ 86 w 86"/>
                <a:gd name="T51" fmla="*/ 43 h 929"/>
                <a:gd name="T52" fmla="*/ 86 w 86"/>
                <a:gd name="T53" fmla="*/ 886 h 929"/>
                <a:gd name="T54" fmla="*/ 85 w 86"/>
                <a:gd name="T55" fmla="*/ 895 h 929"/>
                <a:gd name="T56" fmla="*/ 83 w 86"/>
                <a:gd name="T57" fmla="*/ 904 h 929"/>
                <a:gd name="T58" fmla="*/ 79 w 86"/>
                <a:gd name="T59" fmla="*/ 910 h 929"/>
                <a:gd name="T60" fmla="*/ 74 w 86"/>
                <a:gd name="T61" fmla="*/ 917 h 929"/>
                <a:gd name="T62" fmla="*/ 67 w 86"/>
                <a:gd name="T63" fmla="*/ 922 h 929"/>
                <a:gd name="T64" fmla="*/ 59 w 86"/>
                <a:gd name="T65" fmla="*/ 926 h 929"/>
                <a:gd name="T66" fmla="*/ 52 w 86"/>
                <a:gd name="T67" fmla="*/ 928 h 929"/>
                <a:gd name="T68" fmla="*/ 43 w 86"/>
                <a:gd name="T69" fmla="*/ 929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" h="929">
                  <a:moveTo>
                    <a:pt x="43" y="929"/>
                  </a:moveTo>
                  <a:lnTo>
                    <a:pt x="35" y="928"/>
                  </a:lnTo>
                  <a:lnTo>
                    <a:pt x="27" y="926"/>
                  </a:lnTo>
                  <a:lnTo>
                    <a:pt x="20" y="922"/>
                  </a:lnTo>
                  <a:lnTo>
                    <a:pt x="13" y="917"/>
                  </a:lnTo>
                  <a:lnTo>
                    <a:pt x="8" y="910"/>
                  </a:lnTo>
                  <a:lnTo>
                    <a:pt x="3" y="904"/>
                  </a:lnTo>
                  <a:lnTo>
                    <a:pt x="1" y="895"/>
                  </a:lnTo>
                  <a:lnTo>
                    <a:pt x="0" y="886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3" y="26"/>
                  </a:lnTo>
                  <a:lnTo>
                    <a:pt x="8" y="18"/>
                  </a:lnTo>
                  <a:lnTo>
                    <a:pt x="13" y="13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52" y="1"/>
                  </a:lnTo>
                  <a:lnTo>
                    <a:pt x="59" y="3"/>
                  </a:lnTo>
                  <a:lnTo>
                    <a:pt x="67" y="7"/>
                  </a:lnTo>
                  <a:lnTo>
                    <a:pt x="74" y="13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5" y="34"/>
                  </a:lnTo>
                  <a:lnTo>
                    <a:pt x="86" y="43"/>
                  </a:lnTo>
                  <a:lnTo>
                    <a:pt x="86" y="886"/>
                  </a:lnTo>
                  <a:lnTo>
                    <a:pt x="85" y="895"/>
                  </a:lnTo>
                  <a:lnTo>
                    <a:pt x="83" y="904"/>
                  </a:lnTo>
                  <a:lnTo>
                    <a:pt x="79" y="910"/>
                  </a:lnTo>
                  <a:lnTo>
                    <a:pt x="74" y="917"/>
                  </a:lnTo>
                  <a:lnTo>
                    <a:pt x="67" y="922"/>
                  </a:lnTo>
                  <a:lnTo>
                    <a:pt x="59" y="926"/>
                  </a:lnTo>
                  <a:lnTo>
                    <a:pt x="52" y="928"/>
                  </a:lnTo>
                  <a:lnTo>
                    <a:pt x="43" y="929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0" name="Freeform 190">
              <a:extLst>
                <a:ext uri="{FF2B5EF4-FFF2-40B4-BE49-F238E27FC236}">
                  <a16:creationId xmlns:a16="http://schemas.microsoft.com/office/drawing/2014/main" id="{E1FCFAB5-8D62-415E-97E8-04F9EE45E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2763" y="3651448"/>
              <a:ext cx="133123" cy="181532"/>
            </a:xfrm>
            <a:custGeom>
              <a:avLst/>
              <a:gdLst>
                <a:gd name="T0" fmla="*/ 571 w 572"/>
                <a:gd name="T1" fmla="*/ 429 h 779"/>
                <a:gd name="T2" fmla="*/ 564 w 572"/>
                <a:gd name="T3" fmla="*/ 487 h 779"/>
                <a:gd name="T4" fmla="*/ 550 w 572"/>
                <a:gd name="T5" fmla="*/ 541 h 779"/>
                <a:gd name="T6" fmla="*/ 531 w 572"/>
                <a:gd name="T7" fmla="*/ 591 h 779"/>
                <a:gd name="T8" fmla="*/ 507 w 572"/>
                <a:gd name="T9" fmla="*/ 637 h 779"/>
                <a:gd name="T10" fmla="*/ 479 w 572"/>
                <a:gd name="T11" fmla="*/ 678 h 779"/>
                <a:gd name="T12" fmla="*/ 446 w 572"/>
                <a:gd name="T13" fmla="*/ 712 h 779"/>
                <a:gd name="T14" fmla="*/ 410 w 572"/>
                <a:gd name="T15" fmla="*/ 740 h 779"/>
                <a:gd name="T16" fmla="*/ 372 w 572"/>
                <a:gd name="T17" fmla="*/ 761 h 779"/>
                <a:gd name="T18" fmla="*/ 329 w 572"/>
                <a:gd name="T19" fmla="*/ 774 h 779"/>
                <a:gd name="T20" fmla="*/ 286 w 572"/>
                <a:gd name="T21" fmla="*/ 779 h 779"/>
                <a:gd name="T22" fmla="*/ 243 w 572"/>
                <a:gd name="T23" fmla="*/ 774 h 779"/>
                <a:gd name="T24" fmla="*/ 201 w 572"/>
                <a:gd name="T25" fmla="*/ 761 h 779"/>
                <a:gd name="T26" fmla="*/ 162 w 572"/>
                <a:gd name="T27" fmla="*/ 740 h 779"/>
                <a:gd name="T28" fmla="*/ 126 w 572"/>
                <a:gd name="T29" fmla="*/ 712 h 779"/>
                <a:gd name="T30" fmla="*/ 94 w 572"/>
                <a:gd name="T31" fmla="*/ 678 h 779"/>
                <a:gd name="T32" fmla="*/ 66 w 572"/>
                <a:gd name="T33" fmla="*/ 637 h 779"/>
                <a:gd name="T34" fmla="*/ 41 w 572"/>
                <a:gd name="T35" fmla="*/ 591 h 779"/>
                <a:gd name="T36" fmla="*/ 23 w 572"/>
                <a:gd name="T37" fmla="*/ 541 h 779"/>
                <a:gd name="T38" fmla="*/ 9 w 572"/>
                <a:gd name="T39" fmla="*/ 487 h 779"/>
                <a:gd name="T40" fmla="*/ 1 w 572"/>
                <a:gd name="T41" fmla="*/ 429 h 779"/>
                <a:gd name="T42" fmla="*/ 0 w 572"/>
                <a:gd name="T43" fmla="*/ 369 h 779"/>
                <a:gd name="T44" fmla="*/ 5 w 572"/>
                <a:gd name="T45" fmla="*/ 311 h 779"/>
                <a:gd name="T46" fmla="*/ 17 w 572"/>
                <a:gd name="T47" fmla="*/ 256 h 779"/>
                <a:gd name="T48" fmla="*/ 35 w 572"/>
                <a:gd name="T49" fmla="*/ 204 h 779"/>
                <a:gd name="T50" fmla="*/ 57 w 572"/>
                <a:gd name="T51" fmla="*/ 156 h 779"/>
                <a:gd name="T52" fmla="*/ 84 w 572"/>
                <a:gd name="T53" fmla="*/ 113 h 779"/>
                <a:gd name="T54" fmla="*/ 115 w 572"/>
                <a:gd name="T55" fmla="*/ 76 h 779"/>
                <a:gd name="T56" fmla="*/ 150 w 572"/>
                <a:gd name="T57" fmla="*/ 46 h 779"/>
                <a:gd name="T58" fmla="*/ 188 w 572"/>
                <a:gd name="T59" fmla="*/ 23 h 779"/>
                <a:gd name="T60" fmla="*/ 229 w 572"/>
                <a:gd name="T61" fmla="*/ 7 h 779"/>
                <a:gd name="T62" fmla="*/ 271 w 572"/>
                <a:gd name="T63" fmla="*/ 0 h 779"/>
                <a:gd name="T64" fmla="*/ 315 w 572"/>
                <a:gd name="T65" fmla="*/ 1 h 779"/>
                <a:gd name="T66" fmla="*/ 358 w 572"/>
                <a:gd name="T67" fmla="*/ 11 h 779"/>
                <a:gd name="T68" fmla="*/ 398 w 572"/>
                <a:gd name="T69" fmla="*/ 30 h 779"/>
                <a:gd name="T70" fmla="*/ 434 w 572"/>
                <a:gd name="T71" fmla="*/ 56 h 779"/>
                <a:gd name="T72" fmla="*/ 469 w 572"/>
                <a:gd name="T73" fmla="*/ 88 h 779"/>
                <a:gd name="T74" fmla="*/ 498 w 572"/>
                <a:gd name="T75" fmla="*/ 127 h 779"/>
                <a:gd name="T76" fmla="*/ 524 w 572"/>
                <a:gd name="T77" fmla="*/ 171 h 779"/>
                <a:gd name="T78" fmla="*/ 544 w 572"/>
                <a:gd name="T79" fmla="*/ 220 h 779"/>
                <a:gd name="T80" fmla="*/ 560 w 572"/>
                <a:gd name="T81" fmla="*/ 273 h 779"/>
                <a:gd name="T82" fmla="*/ 569 w 572"/>
                <a:gd name="T83" fmla="*/ 330 h 779"/>
                <a:gd name="T84" fmla="*/ 572 w 572"/>
                <a:gd name="T85" fmla="*/ 389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72" h="779">
                  <a:moveTo>
                    <a:pt x="572" y="389"/>
                  </a:moveTo>
                  <a:lnTo>
                    <a:pt x="572" y="409"/>
                  </a:lnTo>
                  <a:lnTo>
                    <a:pt x="571" y="429"/>
                  </a:lnTo>
                  <a:lnTo>
                    <a:pt x="569" y="449"/>
                  </a:lnTo>
                  <a:lnTo>
                    <a:pt x="567" y="467"/>
                  </a:lnTo>
                  <a:lnTo>
                    <a:pt x="564" y="487"/>
                  </a:lnTo>
                  <a:lnTo>
                    <a:pt x="560" y="505"/>
                  </a:lnTo>
                  <a:lnTo>
                    <a:pt x="555" y="523"/>
                  </a:lnTo>
                  <a:lnTo>
                    <a:pt x="550" y="541"/>
                  </a:lnTo>
                  <a:lnTo>
                    <a:pt x="544" y="558"/>
                  </a:lnTo>
                  <a:lnTo>
                    <a:pt x="538" y="575"/>
                  </a:lnTo>
                  <a:lnTo>
                    <a:pt x="531" y="591"/>
                  </a:lnTo>
                  <a:lnTo>
                    <a:pt x="524" y="607"/>
                  </a:lnTo>
                  <a:lnTo>
                    <a:pt x="515" y="623"/>
                  </a:lnTo>
                  <a:lnTo>
                    <a:pt x="507" y="637"/>
                  </a:lnTo>
                  <a:lnTo>
                    <a:pt x="498" y="651"/>
                  </a:lnTo>
                  <a:lnTo>
                    <a:pt x="488" y="665"/>
                  </a:lnTo>
                  <a:lnTo>
                    <a:pt x="479" y="678"/>
                  </a:lnTo>
                  <a:lnTo>
                    <a:pt x="469" y="690"/>
                  </a:lnTo>
                  <a:lnTo>
                    <a:pt x="458" y="702"/>
                  </a:lnTo>
                  <a:lnTo>
                    <a:pt x="446" y="712"/>
                  </a:lnTo>
                  <a:lnTo>
                    <a:pt x="434" y="722"/>
                  </a:lnTo>
                  <a:lnTo>
                    <a:pt x="422" y="732"/>
                  </a:lnTo>
                  <a:lnTo>
                    <a:pt x="410" y="740"/>
                  </a:lnTo>
                  <a:lnTo>
                    <a:pt x="398" y="748"/>
                  </a:lnTo>
                  <a:lnTo>
                    <a:pt x="385" y="756"/>
                  </a:lnTo>
                  <a:lnTo>
                    <a:pt x="372" y="761"/>
                  </a:lnTo>
                  <a:lnTo>
                    <a:pt x="358" y="766"/>
                  </a:lnTo>
                  <a:lnTo>
                    <a:pt x="344" y="771"/>
                  </a:lnTo>
                  <a:lnTo>
                    <a:pt x="329" y="774"/>
                  </a:lnTo>
                  <a:lnTo>
                    <a:pt x="315" y="777"/>
                  </a:lnTo>
                  <a:lnTo>
                    <a:pt x="301" y="778"/>
                  </a:lnTo>
                  <a:lnTo>
                    <a:pt x="286" y="779"/>
                  </a:lnTo>
                  <a:lnTo>
                    <a:pt x="271" y="778"/>
                  </a:lnTo>
                  <a:lnTo>
                    <a:pt x="257" y="777"/>
                  </a:lnTo>
                  <a:lnTo>
                    <a:pt x="243" y="774"/>
                  </a:lnTo>
                  <a:lnTo>
                    <a:pt x="229" y="771"/>
                  </a:lnTo>
                  <a:lnTo>
                    <a:pt x="215" y="766"/>
                  </a:lnTo>
                  <a:lnTo>
                    <a:pt x="201" y="761"/>
                  </a:lnTo>
                  <a:lnTo>
                    <a:pt x="188" y="756"/>
                  </a:lnTo>
                  <a:lnTo>
                    <a:pt x="175" y="748"/>
                  </a:lnTo>
                  <a:lnTo>
                    <a:pt x="162" y="740"/>
                  </a:lnTo>
                  <a:lnTo>
                    <a:pt x="150" y="732"/>
                  </a:lnTo>
                  <a:lnTo>
                    <a:pt x="138" y="722"/>
                  </a:lnTo>
                  <a:lnTo>
                    <a:pt x="126" y="712"/>
                  </a:lnTo>
                  <a:lnTo>
                    <a:pt x="115" y="702"/>
                  </a:lnTo>
                  <a:lnTo>
                    <a:pt x="104" y="690"/>
                  </a:lnTo>
                  <a:lnTo>
                    <a:pt x="94" y="678"/>
                  </a:lnTo>
                  <a:lnTo>
                    <a:pt x="84" y="665"/>
                  </a:lnTo>
                  <a:lnTo>
                    <a:pt x="75" y="651"/>
                  </a:lnTo>
                  <a:lnTo>
                    <a:pt x="66" y="637"/>
                  </a:lnTo>
                  <a:lnTo>
                    <a:pt x="57" y="623"/>
                  </a:lnTo>
                  <a:lnTo>
                    <a:pt x="49" y="607"/>
                  </a:lnTo>
                  <a:lnTo>
                    <a:pt x="41" y="591"/>
                  </a:lnTo>
                  <a:lnTo>
                    <a:pt x="35" y="575"/>
                  </a:lnTo>
                  <a:lnTo>
                    <a:pt x="28" y="558"/>
                  </a:lnTo>
                  <a:lnTo>
                    <a:pt x="23" y="541"/>
                  </a:lnTo>
                  <a:lnTo>
                    <a:pt x="17" y="523"/>
                  </a:lnTo>
                  <a:lnTo>
                    <a:pt x="13" y="505"/>
                  </a:lnTo>
                  <a:lnTo>
                    <a:pt x="9" y="487"/>
                  </a:lnTo>
                  <a:lnTo>
                    <a:pt x="5" y="467"/>
                  </a:lnTo>
                  <a:lnTo>
                    <a:pt x="3" y="449"/>
                  </a:lnTo>
                  <a:lnTo>
                    <a:pt x="1" y="429"/>
                  </a:lnTo>
                  <a:lnTo>
                    <a:pt x="0" y="409"/>
                  </a:lnTo>
                  <a:lnTo>
                    <a:pt x="0" y="389"/>
                  </a:lnTo>
                  <a:lnTo>
                    <a:pt x="0" y="369"/>
                  </a:lnTo>
                  <a:lnTo>
                    <a:pt x="1" y="350"/>
                  </a:lnTo>
                  <a:lnTo>
                    <a:pt x="3" y="330"/>
                  </a:lnTo>
                  <a:lnTo>
                    <a:pt x="5" y="311"/>
                  </a:lnTo>
                  <a:lnTo>
                    <a:pt x="9" y="291"/>
                  </a:lnTo>
                  <a:lnTo>
                    <a:pt x="13" y="273"/>
                  </a:lnTo>
                  <a:lnTo>
                    <a:pt x="17" y="256"/>
                  </a:lnTo>
                  <a:lnTo>
                    <a:pt x="23" y="237"/>
                  </a:lnTo>
                  <a:lnTo>
                    <a:pt x="28" y="220"/>
                  </a:lnTo>
                  <a:lnTo>
                    <a:pt x="35" y="204"/>
                  </a:lnTo>
                  <a:lnTo>
                    <a:pt x="41" y="186"/>
                  </a:lnTo>
                  <a:lnTo>
                    <a:pt x="49" y="171"/>
                  </a:lnTo>
                  <a:lnTo>
                    <a:pt x="57" y="156"/>
                  </a:lnTo>
                  <a:lnTo>
                    <a:pt x="66" y="141"/>
                  </a:lnTo>
                  <a:lnTo>
                    <a:pt x="75" y="127"/>
                  </a:lnTo>
                  <a:lnTo>
                    <a:pt x="84" y="113"/>
                  </a:lnTo>
                  <a:lnTo>
                    <a:pt x="94" y="100"/>
                  </a:lnTo>
                  <a:lnTo>
                    <a:pt x="104" y="88"/>
                  </a:lnTo>
                  <a:lnTo>
                    <a:pt x="115" y="76"/>
                  </a:lnTo>
                  <a:lnTo>
                    <a:pt x="126" y="65"/>
                  </a:lnTo>
                  <a:lnTo>
                    <a:pt x="138" y="56"/>
                  </a:lnTo>
                  <a:lnTo>
                    <a:pt x="150" y="46"/>
                  </a:lnTo>
                  <a:lnTo>
                    <a:pt x="162" y="37"/>
                  </a:lnTo>
                  <a:lnTo>
                    <a:pt x="175" y="30"/>
                  </a:lnTo>
                  <a:lnTo>
                    <a:pt x="188" y="23"/>
                  </a:lnTo>
                  <a:lnTo>
                    <a:pt x="201" y="17"/>
                  </a:lnTo>
                  <a:lnTo>
                    <a:pt x="215" y="11"/>
                  </a:lnTo>
                  <a:lnTo>
                    <a:pt x="229" y="7"/>
                  </a:lnTo>
                  <a:lnTo>
                    <a:pt x="243" y="4"/>
                  </a:lnTo>
                  <a:lnTo>
                    <a:pt x="257" y="1"/>
                  </a:lnTo>
                  <a:lnTo>
                    <a:pt x="271" y="0"/>
                  </a:lnTo>
                  <a:lnTo>
                    <a:pt x="286" y="0"/>
                  </a:lnTo>
                  <a:lnTo>
                    <a:pt x="301" y="0"/>
                  </a:lnTo>
                  <a:lnTo>
                    <a:pt x="315" y="1"/>
                  </a:lnTo>
                  <a:lnTo>
                    <a:pt x="329" y="4"/>
                  </a:lnTo>
                  <a:lnTo>
                    <a:pt x="344" y="7"/>
                  </a:lnTo>
                  <a:lnTo>
                    <a:pt x="358" y="11"/>
                  </a:lnTo>
                  <a:lnTo>
                    <a:pt x="372" y="17"/>
                  </a:lnTo>
                  <a:lnTo>
                    <a:pt x="385" y="23"/>
                  </a:lnTo>
                  <a:lnTo>
                    <a:pt x="398" y="30"/>
                  </a:lnTo>
                  <a:lnTo>
                    <a:pt x="410" y="37"/>
                  </a:lnTo>
                  <a:lnTo>
                    <a:pt x="422" y="46"/>
                  </a:lnTo>
                  <a:lnTo>
                    <a:pt x="434" y="56"/>
                  </a:lnTo>
                  <a:lnTo>
                    <a:pt x="446" y="65"/>
                  </a:lnTo>
                  <a:lnTo>
                    <a:pt x="458" y="76"/>
                  </a:lnTo>
                  <a:lnTo>
                    <a:pt x="469" y="88"/>
                  </a:lnTo>
                  <a:lnTo>
                    <a:pt x="479" y="100"/>
                  </a:lnTo>
                  <a:lnTo>
                    <a:pt x="488" y="113"/>
                  </a:lnTo>
                  <a:lnTo>
                    <a:pt x="498" y="127"/>
                  </a:lnTo>
                  <a:lnTo>
                    <a:pt x="507" y="141"/>
                  </a:lnTo>
                  <a:lnTo>
                    <a:pt x="515" y="156"/>
                  </a:lnTo>
                  <a:lnTo>
                    <a:pt x="524" y="171"/>
                  </a:lnTo>
                  <a:lnTo>
                    <a:pt x="531" y="186"/>
                  </a:lnTo>
                  <a:lnTo>
                    <a:pt x="538" y="204"/>
                  </a:lnTo>
                  <a:lnTo>
                    <a:pt x="544" y="220"/>
                  </a:lnTo>
                  <a:lnTo>
                    <a:pt x="550" y="237"/>
                  </a:lnTo>
                  <a:lnTo>
                    <a:pt x="555" y="256"/>
                  </a:lnTo>
                  <a:lnTo>
                    <a:pt x="560" y="273"/>
                  </a:lnTo>
                  <a:lnTo>
                    <a:pt x="564" y="291"/>
                  </a:lnTo>
                  <a:lnTo>
                    <a:pt x="567" y="311"/>
                  </a:lnTo>
                  <a:lnTo>
                    <a:pt x="569" y="330"/>
                  </a:lnTo>
                  <a:lnTo>
                    <a:pt x="571" y="350"/>
                  </a:lnTo>
                  <a:lnTo>
                    <a:pt x="572" y="369"/>
                  </a:lnTo>
                  <a:lnTo>
                    <a:pt x="572" y="38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1" name="Freeform 191">
              <a:extLst>
                <a:ext uri="{FF2B5EF4-FFF2-40B4-BE49-F238E27FC236}">
                  <a16:creationId xmlns:a16="http://schemas.microsoft.com/office/drawing/2014/main" id="{9281ECEA-0C8B-4B95-B5E9-2AB71215C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0513" y="3123611"/>
              <a:ext cx="586486" cy="330480"/>
            </a:xfrm>
            <a:custGeom>
              <a:avLst/>
              <a:gdLst>
                <a:gd name="T0" fmla="*/ 1807 w 2520"/>
                <a:gd name="T1" fmla="*/ 1421 h 1421"/>
                <a:gd name="T2" fmla="*/ 0 w 2520"/>
                <a:gd name="T3" fmla="*/ 412 h 1421"/>
                <a:gd name="T4" fmla="*/ 714 w 2520"/>
                <a:gd name="T5" fmla="*/ 0 h 1421"/>
                <a:gd name="T6" fmla="*/ 2520 w 2520"/>
                <a:gd name="T7" fmla="*/ 1008 h 1421"/>
                <a:gd name="T8" fmla="*/ 1807 w 2520"/>
                <a:gd name="T9" fmla="*/ 142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0" h="1421">
                  <a:moveTo>
                    <a:pt x="1807" y="1421"/>
                  </a:moveTo>
                  <a:lnTo>
                    <a:pt x="0" y="412"/>
                  </a:lnTo>
                  <a:lnTo>
                    <a:pt x="714" y="0"/>
                  </a:lnTo>
                  <a:lnTo>
                    <a:pt x="2520" y="1008"/>
                  </a:lnTo>
                  <a:lnTo>
                    <a:pt x="1807" y="142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2" name="Freeform 192">
              <a:extLst>
                <a:ext uri="{FF2B5EF4-FFF2-40B4-BE49-F238E27FC236}">
                  <a16:creationId xmlns:a16="http://schemas.microsoft.com/office/drawing/2014/main" id="{6C3C3E6A-4B33-49E3-85C2-9DA175D62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0513" y="3219497"/>
              <a:ext cx="420780" cy="446846"/>
            </a:xfrm>
            <a:custGeom>
              <a:avLst/>
              <a:gdLst>
                <a:gd name="T0" fmla="*/ 1807 w 1807"/>
                <a:gd name="T1" fmla="*/ 1920 h 1920"/>
                <a:gd name="T2" fmla="*/ 0 w 1807"/>
                <a:gd name="T3" fmla="*/ 912 h 1920"/>
                <a:gd name="T4" fmla="*/ 0 w 1807"/>
                <a:gd name="T5" fmla="*/ 0 h 1920"/>
                <a:gd name="T6" fmla="*/ 1807 w 1807"/>
                <a:gd name="T7" fmla="*/ 1009 h 1920"/>
                <a:gd name="T8" fmla="*/ 1807 w 1807"/>
                <a:gd name="T9" fmla="*/ 1920 h 1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7" h="1920">
                  <a:moveTo>
                    <a:pt x="1807" y="1920"/>
                  </a:moveTo>
                  <a:lnTo>
                    <a:pt x="0" y="912"/>
                  </a:lnTo>
                  <a:lnTo>
                    <a:pt x="0" y="0"/>
                  </a:lnTo>
                  <a:lnTo>
                    <a:pt x="1807" y="1009"/>
                  </a:lnTo>
                  <a:lnTo>
                    <a:pt x="1807" y="192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" name="Freeform 193">
              <a:extLst>
                <a:ext uri="{FF2B5EF4-FFF2-40B4-BE49-F238E27FC236}">
                  <a16:creationId xmlns:a16="http://schemas.microsoft.com/office/drawing/2014/main" id="{ACE9F715-F45E-4FA6-A089-AB1E77F4C1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1293" y="3358205"/>
              <a:ext cx="165705" cy="308138"/>
            </a:xfrm>
            <a:custGeom>
              <a:avLst/>
              <a:gdLst>
                <a:gd name="T0" fmla="*/ 0 w 713"/>
                <a:gd name="T1" fmla="*/ 1324 h 1324"/>
                <a:gd name="T2" fmla="*/ 0 w 713"/>
                <a:gd name="T3" fmla="*/ 413 h 1324"/>
                <a:gd name="T4" fmla="*/ 713 w 713"/>
                <a:gd name="T5" fmla="*/ 0 h 1324"/>
                <a:gd name="T6" fmla="*/ 713 w 713"/>
                <a:gd name="T7" fmla="*/ 913 h 1324"/>
                <a:gd name="T8" fmla="*/ 0 w 713"/>
                <a:gd name="T9" fmla="*/ 1324 h 1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1324">
                  <a:moveTo>
                    <a:pt x="0" y="1324"/>
                  </a:moveTo>
                  <a:lnTo>
                    <a:pt x="0" y="413"/>
                  </a:lnTo>
                  <a:lnTo>
                    <a:pt x="713" y="0"/>
                  </a:lnTo>
                  <a:lnTo>
                    <a:pt x="713" y="913"/>
                  </a:lnTo>
                  <a:lnTo>
                    <a:pt x="0" y="13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4" name="Freeform 194">
              <a:extLst>
                <a:ext uri="{FF2B5EF4-FFF2-40B4-BE49-F238E27FC236}">
                  <a16:creationId xmlns:a16="http://schemas.microsoft.com/office/drawing/2014/main" id="{289C0744-8170-4C84-A458-4BA6000E5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2405" y="3270697"/>
              <a:ext cx="586486" cy="330480"/>
            </a:xfrm>
            <a:custGeom>
              <a:avLst/>
              <a:gdLst>
                <a:gd name="T0" fmla="*/ 1806 w 2520"/>
                <a:gd name="T1" fmla="*/ 1422 h 1422"/>
                <a:gd name="T2" fmla="*/ 0 w 2520"/>
                <a:gd name="T3" fmla="*/ 412 h 1422"/>
                <a:gd name="T4" fmla="*/ 713 w 2520"/>
                <a:gd name="T5" fmla="*/ 0 h 1422"/>
                <a:gd name="T6" fmla="*/ 2520 w 2520"/>
                <a:gd name="T7" fmla="*/ 1009 h 1422"/>
                <a:gd name="T8" fmla="*/ 1806 w 2520"/>
                <a:gd name="T9" fmla="*/ 1422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0" h="1422">
                  <a:moveTo>
                    <a:pt x="1806" y="1422"/>
                  </a:moveTo>
                  <a:lnTo>
                    <a:pt x="0" y="412"/>
                  </a:lnTo>
                  <a:lnTo>
                    <a:pt x="713" y="0"/>
                  </a:lnTo>
                  <a:lnTo>
                    <a:pt x="2520" y="1009"/>
                  </a:lnTo>
                  <a:lnTo>
                    <a:pt x="1806" y="142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5" name="Freeform 195">
              <a:extLst>
                <a:ext uri="{FF2B5EF4-FFF2-40B4-BE49-F238E27FC236}">
                  <a16:creationId xmlns:a16="http://schemas.microsoft.com/office/drawing/2014/main" id="{615CF20A-342D-4E8A-A44E-BE9D59407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2405" y="3365652"/>
              <a:ext cx="419850" cy="447777"/>
            </a:xfrm>
            <a:custGeom>
              <a:avLst/>
              <a:gdLst>
                <a:gd name="T0" fmla="*/ 1806 w 1806"/>
                <a:gd name="T1" fmla="*/ 1921 h 1921"/>
                <a:gd name="T2" fmla="*/ 0 w 1806"/>
                <a:gd name="T3" fmla="*/ 912 h 1921"/>
                <a:gd name="T4" fmla="*/ 0 w 1806"/>
                <a:gd name="T5" fmla="*/ 0 h 1921"/>
                <a:gd name="T6" fmla="*/ 1806 w 1806"/>
                <a:gd name="T7" fmla="*/ 1010 h 1921"/>
                <a:gd name="T8" fmla="*/ 1806 w 1806"/>
                <a:gd name="T9" fmla="*/ 1921 h 1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6" h="1921">
                  <a:moveTo>
                    <a:pt x="1806" y="1921"/>
                  </a:moveTo>
                  <a:lnTo>
                    <a:pt x="0" y="912"/>
                  </a:lnTo>
                  <a:lnTo>
                    <a:pt x="0" y="0"/>
                  </a:lnTo>
                  <a:lnTo>
                    <a:pt x="1806" y="1010"/>
                  </a:lnTo>
                  <a:lnTo>
                    <a:pt x="1806" y="192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6" name="Freeform 196">
              <a:extLst>
                <a:ext uri="{FF2B5EF4-FFF2-40B4-BE49-F238E27FC236}">
                  <a16:creationId xmlns:a16="http://schemas.microsoft.com/office/drawing/2014/main" id="{542B3E32-F64E-4524-B3C4-90C589B45B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2255" y="3505292"/>
              <a:ext cx="166637" cy="308138"/>
            </a:xfrm>
            <a:custGeom>
              <a:avLst/>
              <a:gdLst>
                <a:gd name="T0" fmla="*/ 0 w 714"/>
                <a:gd name="T1" fmla="*/ 1324 h 1324"/>
                <a:gd name="T2" fmla="*/ 0 w 714"/>
                <a:gd name="T3" fmla="*/ 413 h 1324"/>
                <a:gd name="T4" fmla="*/ 714 w 714"/>
                <a:gd name="T5" fmla="*/ 0 h 1324"/>
                <a:gd name="T6" fmla="*/ 714 w 714"/>
                <a:gd name="T7" fmla="*/ 913 h 1324"/>
                <a:gd name="T8" fmla="*/ 0 w 714"/>
                <a:gd name="T9" fmla="*/ 1324 h 1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4" h="1324">
                  <a:moveTo>
                    <a:pt x="0" y="1324"/>
                  </a:moveTo>
                  <a:lnTo>
                    <a:pt x="0" y="413"/>
                  </a:lnTo>
                  <a:lnTo>
                    <a:pt x="714" y="0"/>
                  </a:lnTo>
                  <a:lnTo>
                    <a:pt x="714" y="913"/>
                  </a:lnTo>
                  <a:lnTo>
                    <a:pt x="0" y="13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7" name="Freeform 197">
              <a:extLst>
                <a:ext uri="{FF2B5EF4-FFF2-40B4-BE49-F238E27FC236}">
                  <a16:creationId xmlns:a16="http://schemas.microsoft.com/office/drawing/2014/main" id="{90F8E6EB-5F6E-46D5-B6E8-DD1EFD62B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2254" y="3358205"/>
              <a:ext cx="329549" cy="192703"/>
            </a:xfrm>
            <a:custGeom>
              <a:avLst/>
              <a:gdLst>
                <a:gd name="T0" fmla="*/ 703 w 1417"/>
                <a:gd name="T1" fmla="*/ 830 h 830"/>
                <a:gd name="T2" fmla="*/ 0 w 1417"/>
                <a:gd name="T3" fmla="*/ 413 h 830"/>
                <a:gd name="T4" fmla="*/ 714 w 1417"/>
                <a:gd name="T5" fmla="*/ 0 h 830"/>
                <a:gd name="T6" fmla="*/ 1417 w 1417"/>
                <a:gd name="T7" fmla="*/ 418 h 830"/>
                <a:gd name="T8" fmla="*/ 703 w 1417"/>
                <a:gd name="T9" fmla="*/ 83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7" h="830">
                  <a:moveTo>
                    <a:pt x="703" y="830"/>
                  </a:moveTo>
                  <a:lnTo>
                    <a:pt x="0" y="413"/>
                  </a:lnTo>
                  <a:lnTo>
                    <a:pt x="714" y="0"/>
                  </a:lnTo>
                  <a:lnTo>
                    <a:pt x="1417" y="418"/>
                  </a:lnTo>
                  <a:lnTo>
                    <a:pt x="703" y="83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8" name="Freeform 198">
              <a:extLst>
                <a:ext uri="{FF2B5EF4-FFF2-40B4-BE49-F238E27FC236}">
                  <a16:creationId xmlns:a16="http://schemas.microsoft.com/office/drawing/2014/main" id="{8078BD95-1EE0-4643-9D6C-F783F111E8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2254" y="3454091"/>
              <a:ext cx="162913" cy="309069"/>
            </a:xfrm>
            <a:custGeom>
              <a:avLst/>
              <a:gdLst>
                <a:gd name="T0" fmla="*/ 703 w 703"/>
                <a:gd name="T1" fmla="*/ 1329 h 1329"/>
                <a:gd name="T2" fmla="*/ 0 w 703"/>
                <a:gd name="T3" fmla="*/ 911 h 1329"/>
                <a:gd name="T4" fmla="*/ 0 w 703"/>
                <a:gd name="T5" fmla="*/ 0 h 1329"/>
                <a:gd name="T6" fmla="*/ 703 w 703"/>
                <a:gd name="T7" fmla="*/ 417 h 1329"/>
                <a:gd name="T8" fmla="*/ 703 w 703"/>
                <a:gd name="T9" fmla="*/ 1329 h 1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1329">
                  <a:moveTo>
                    <a:pt x="703" y="1329"/>
                  </a:moveTo>
                  <a:lnTo>
                    <a:pt x="0" y="911"/>
                  </a:lnTo>
                  <a:lnTo>
                    <a:pt x="0" y="0"/>
                  </a:lnTo>
                  <a:lnTo>
                    <a:pt x="703" y="417"/>
                  </a:lnTo>
                  <a:lnTo>
                    <a:pt x="703" y="13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9" name="Freeform 199">
              <a:extLst>
                <a:ext uri="{FF2B5EF4-FFF2-40B4-BE49-F238E27FC236}">
                  <a16:creationId xmlns:a16="http://schemas.microsoft.com/office/drawing/2014/main" id="{5A2BF777-B1FC-4673-93E6-75426A867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5167" y="3455021"/>
              <a:ext cx="166637" cy="308138"/>
            </a:xfrm>
            <a:custGeom>
              <a:avLst/>
              <a:gdLst>
                <a:gd name="T0" fmla="*/ 0 w 714"/>
                <a:gd name="T1" fmla="*/ 1324 h 1324"/>
                <a:gd name="T2" fmla="*/ 0 w 714"/>
                <a:gd name="T3" fmla="*/ 412 h 1324"/>
                <a:gd name="T4" fmla="*/ 714 w 714"/>
                <a:gd name="T5" fmla="*/ 0 h 1324"/>
                <a:gd name="T6" fmla="*/ 714 w 714"/>
                <a:gd name="T7" fmla="*/ 912 h 1324"/>
                <a:gd name="T8" fmla="*/ 0 w 714"/>
                <a:gd name="T9" fmla="*/ 1324 h 1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4" h="1324">
                  <a:moveTo>
                    <a:pt x="0" y="1324"/>
                  </a:moveTo>
                  <a:lnTo>
                    <a:pt x="0" y="412"/>
                  </a:lnTo>
                  <a:lnTo>
                    <a:pt x="714" y="0"/>
                  </a:lnTo>
                  <a:lnTo>
                    <a:pt x="714" y="912"/>
                  </a:lnTo>
                  <a:lnTo>
                    <a:pt x="0" y="13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0" name="Freeform 200">
              <a:extLst>
                <a:ext uri="{FF2B5EF4-FFF2-40B4-BE49-F238E27FC236}">
                  <a16:creationId xmlns:a16="http://schemas.microsoft.com/office/drawing/2014/main" id="{AA6B0406-4B7E-4631-8331-AB22B597FBF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8230" y="3487604"/>
              <a:ext cx="329549" cy="192703"/>
            </a:xfrm>
            <a:custGeom>
              <a:avLst/>
              <a:gdLst>
                <a:gd name="T0" fmla="*/ 702 w 1416"/>
                <a:gd name="T1" fmla="*/ 830 h 830"/>
                <a:gd name="T2" fmla="*/ 0 w 1416"/>
                <a:gd name="T3" fmla="*/ 412 h 830"/>
                <a:gd name="T4" fmla="*/ 713 w 1416"/>
                <a:gd name="T5" fmla="*/ 0 h 830"/>
                <a:gd name="T6" fmla="*/ 1416 w 1416"/>
                <a:gd name="T7" fmla="*/ 417 h 830"/>
                <a:gd name="T8" fmla="*/ 702 w 1416"/>
                <a:gd name="T9" fmla="*/ 83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6" h="830">
                  <a:moveTo>
                    <a:pt x="702" y="830"/>
                  </a:moveTo>
                  <a:lnTo>
                    <a:pt x="0" y="412"/>
                  </a:lnTo>
                  <a:lnTo>
                    <a:pt x="713" y="0"/>
                  </a:lnTo>
                  <a:lnTo>
                    <a:pt x="1416" y="417"/>
                  </a:lnTo>
                  <a:lnTo>
                    <a:pt x="702" y="83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1" name="Freeform 201">
              <a:extLst>
                <a:ext uri="{FF2B5EF4-FFF2-40B4-BE49-F238E27FC236}">
                  <a16:creationId xmlns:a16="http://schemas.microsoft.com/office/drawing/2014/main" id="{54899274-1A78-47D2-A0E2-2D143A783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8230" y="3583490"/>
              <a:ext cx="162913" cy="309069"/>
            </a:xfrm>
            <a:custGeom>
              <a:avLst/>
              <a:gdLst>
                <a:gd name="T0" fmla="*/ 702 w 702"/>
                <a:gd name="T1" fmla="*/ 1329 h 1329"/>
                <a:gd name="T2" fmla="*/ 0 w 702"/>
                <a:gd name="T3" fmla="*/ 913 h 1329"/>
                <a:gd name="T4" fmla="*/ 0 w 702"/>
                <a:gd name="T5" fmla="*/ 0 h 1329"/>
                <a:gd name="T6" fmla="*/ 702 w 702"/>
                <a:gd name="T7" fmla="*/ 418 h 1329"/>
                <a:gd name="T8" fmla="*/ 702 w 702"/>
                <a:gd name="T9" fmla="*/ 1329 h 1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2" h="1329">
                  <a:moveTo>
                    <a:pt x="702" y="1329"/>
                  </a:moveTo>
                  <a:lnTo>
                    <a:pt x="0" y="913"/>
                  </a:lnTo>
                  <a:lnTo>
                    <a:pt x="0" y="0"/>
                  </a:lnTo>
                  <a:lnTo>
                    <a:pt x="702" y="418"/>
                  </a:lnTo>
                  <a:lnTo>
                    <a:pt x="702" y="13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2" name="Freeform 202">
              <a:extLst>
                <a:ext uri="{FF2B5EF4-FFF2-40B4-BE49-F238E27FC236}">
                  <a16:creationId xmlns:a16="http://schemas.microsoft.com/office/drawing/2014/main" id="{3BA85B29-3D7C-43FA-B203-556142834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1142" y="3584421"/>
              <a:ext cx="166637" cy="308138"/>
            </a:xfrm>
            <a:custGeom>
              <a:avLst/>
              <a:gdLst>
                <a:gd name="T0" fmla="*/ 0 w 714"/>
                <a:gd name="T1" fmla="*/ 1324 h 1324"/>
                <a:gd name="T2" fmla="*/ 0 w 714"/>
                <a:gd name="T3" fmla="*/ 413 h 1324"/>
                <a:gd name="T4" fmla="*/ 714 w 714"/>
                <a:gd name="T5" fmla="*/ 0 h 1324"/>
                <a:gd name="T6" fmla="*/ 714 w 714"/>
                <a:gd name="T7" fmla="*/ 913 h 1324"/>
                <a:gd name="T8" fmla="*/ 0 w 714"/>
                <a:gd name="T9" fmla="*/ 1324 h 1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4" h="1324">
                  <a:moveTo>
                    <a:pt x="0" y="1324"/>
                  </a:moveTo>
                  <a:lnTo>
                    <a:pt x="0" y="413"/>
                  </a:lnTo>
                  <a:lnTo>
                    <a:pt x="714" y="0"/>
                  </a:lnTo>
                  <a:lnTo>
                    <a:pt x="714" y="913"/>
                  </a:lnTo>
                  <a:lnTo>
                    <a:pt x="0" y="13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3" name="Freeform 203">
              <a:extLst>
                <a:ext uri="{FF2B5EF4-FFF2-40B4-BE49-F238E27FC236}">
                  <a16:creationId xmlns:a16="http://schemas.microsoft.com/office/drawing/2014/main" id="{6BA374D6-CAE7-46EE-8AE7-C0FFC8511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4206" y="3617003"/>
              <a:ext cx="329549" cy="192703"/>
            </a:xfrm>
            <a:custGeom>
              <a:avLst/>
              <a:gdLst>
                <a:gd name="T0" fmla="*/ 703 w 1417"/>
                <a:gd name="T1" fmla="*/ 829 h 829"/>
                <a:gd name="T2" fmla="*/ 0 w 1417"/>
                <a:gd name="T3" fmla="*/ 412 h 829"/>
                <a:gd name="T4" fmla="*/ 714 w 1417"/>
                <a:gd name="T5" fmla="*/ 0 h 829"/>
                <a:gd name="T6" fmla="*/ 1417 w 1417"/>
                <a:gd name="T7" fmla="*/ 418 h 829"/>
                <a:gd name="T8" fmla="*/ 703 w 1417"/>
                <a:gd name="T9" fmla="*/ 829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7" h="829">
                  <a:moveTo>
                    <a:pt x="703" y="829"/>
                  </a:moveTo>
                  <a:lnTo>
                    <a:pt x="0" y="412"/>
                  </a:lnTo>
                  <a:lnTo>
                    <a:pt x="714" y="0"/>
                  </a:lnTo>
                  <a:lnTo>
                    <a:pt x="1417" y="418"/>
                  </a:lnTo>
                  <a:lnTo>
                    <a:pt x="703" y="82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4" name="Freeform 204">
              <a:extLst>
                <a:ext uri="{FF2B5EF4-FFF2-40B4-BE49-F238E27FC236}">
                  <a16:creationId xmlns:a16="http://schemas.microsoft.com/office/drawing/2014/main" id="{90888E4A-107D-47DF-8799-9CB87797D14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4206" y="3712889"/>
              <a:ext cx="163844" cy="309069"/>
            </a:xfrm>
            <a:custGeom>
              <a:avLst/>
              <a:gdLst>
                <a:gd name="T0" fmla="*/ 703 w 703"/>
                <a:gd name="T1" fmla="*/ 1330 h 1330"/>
                <a:gd name="T2" fmla="*/ 0 w 703"/>
                <a:gd name="T3" fmla="*/ 912 h 1330"/>
                <a:gd name="T4" fmla="*/ 0 w 703"/>
                <a:gd name="T5" fmla="*/ 0 h 1330"/>
                <a:gd name="T6" fmla="*/ 703 w 703"/>
                <a:gd name="T7" fmla="*/ 417 h 1330"/>
                <a:gd name="T8" fmla="*/ 703 w 703"/>
                <a:gd name="T9" fmla="*/ 1330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1330">
                  <a:moveTo>
                    <a:pt x="703" y="1330"/>
                  </a:moveTo>
                  <a:lnTo>
                    <a:pt x="0" y="912"/>
                  </a:lnTo>
                  <a:lnTo>
                    <a:pt x="0" y="0"/>
                  </a:lnTo>
                  <a:lnTo>
                    <a:pt x="703" y="417"/>
                  </a:lnTo>
                  <a:lnTo>
                    <a:pt x="703" y="133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5" name="Freeform 205">
              <a:extLst>
                <a:ext uri="{FF2B5EF4-FFF2-40B4-BE49-F238E27FC236}">
                  <a16:creationId xmlns:a16="http://schemas.microsoft.com/office/drawing/2014/main" id="{4FAC9C73-68B1-4154-B6E2-EA03E4B0A8D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8049" y="3713820"/>
              <a:ext cx="165705" cy="308138"/>
            </a:xfrm>
            <a:custGeom>
              <a:avLst/>
              <a:gdLst>
                <a:gd name="T0" fmla="*/ 0 w 714"/>
                <a:gd name="T1" fmla="*/ 1324 h 1324"/>
                <a:gd name="T2" fmla="*/ 0 w 714"/>
                <a:gd name="T3" fmla="*/ 411 h 1324"/>
                <a:gd name="T4" fmla="*/ 714 w 714"/>
                <a:gd name="T5" fmla="*/ 0 h 1324"/>
                <a:gd name="T6" fmla="*/ 714 w 714"/>
                <a:gd name="T7" fmla="*/ 911 h 1324"/>
                <a:gd name="T8" fmla="*/ 0 w 714"/>
                <a:gd name="T9" fmla="*/ 1324 h 1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4" h="1324">
                  <a:moveTo>
                    <a:pt x="0" y="1324"/>
                  </a:moveTo>
                  <a:lnTo>
                    <a:pt x="0" y="411"/>
                  </a:lnTo>
                  <a:lnTo>
                    <a:pt x="714" y="0"/>
                  </a:lnTo>
                  <a:lnTo>
                    <a:pt x="714" y="911"/>
                  </a:lnTo>
                  <a:lnTo>
                    <a:pt x="0" y="13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6" name="Freeform 206">
              <a:extLst>
                <a:ext uri="{FF2B5EF4-FFF2-40B4-BE49-F238E27FC236}">
                  <a16:creationId xmlns:a16="http://schemas.microsoft.com/office/drawing/2014/main" id="{5668871E-4DF8-4209-A89B-1D40647499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0181" y="3746403"/>
              <a:ext cx="330480" cy="192703"/>
            </a:xfrm>
            <a:custGeom>
              <a:avLst/>
              <a:gdLst>
                <a:gd name="T0" fmla="*/ 704 w 1417"/>
                <a:gd name="T1" fmla="*/ 829 h 829"/>
                <a:gd name="T2" fmla="*/ 0 w 1417"/>
                <a:gd name="T3" fmla="*/ 411 h 829"/>
                <a:gd name="T4" fmla="*/ 714 w 1417"/>
                <a:gd name="T5" fmla="*/ 0 h 829"/>
                <a:gd name="T6" fmla="*/ 1417 w 1417"/>
                <a:gd name="T7" fmla="*/ 417 h 829"/>
                <a:gd name="T8" fmla="*/ 704 w 1417"/>
                <a:gd name="T9" fmla="*/ 829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7" h="829">
                  <a:moveTo>
                    <a:pt x="704" y="829"/>
                  </a:moveTo>
                  <a:lnTo>
                    <a:pt x="0" y="411"/>
                  </a:lnTo>
                  <a:lnTo>
                    <a:pt x="714" y="0"/>
                  </a:lnTo>
                  <a:lnTo>
                    <a:pt x="1417" y="417"/>
                  </a:lnTo>
                  <a:lnTo>
                    <a:pt x="704" y="82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7" name="Freeform 207">
              <a:extLst>
                <a:ext uri="{FF2B5EF4-FFF2-40B4-BE49-F238E27FC236}">
                  <a16:creationId xmlns:a16="http://schemas.microsoft.com/office/drawing/2014/main" id="{805DCC2C-F92E-498A-B60B-DA6B82517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0181" y="3842288"/>
              <a:ext cx="163844" cy="309069"/>
            </a:xfrm>
            <a:custGeom>
              <a:avLst/>
              <a:gdLst>
                <a:gd name="T0" fmla="*/ 704 w 704"/>
                <a:gd name="T1" fmla="*/ 1330 h 1330"/>
                <a:gd name="T2" fmla="*/ 0 w 704"/>
                <a:gd name="T3" fmla="*/ 913 h 1330"/>
                <a:gd name="T4" fmla="*/ 0 w 704"/>
                <a:gd name="T5" fmla="*/ 0 h 1330"/>
                <a:gd name="T6" fmla="*/ 704 w 704"/>
                <a:gd name="T7" fmla="*/ 418 h 1330"/>
                <a:gd name="T8" fmla="*/ 704 w 704"/>
                <a:gd name="T9" fmla="*/ 1330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4" h="1330">
                  <a:moveTo>
                    <a:pt x="704" y="1330"/>
                  </a:moveTo>
                  <a:lnTo>
                    <a:pt x="0" y="913"/>
                  </a:lnTo>
                  <a:lnTo>
                    <a:pt x="0" y="0"/>
                  </a:lnTo>
                  <a:lnTo>
                    <a:pt x="704" y="418"/>
                  </a:lnTo>
                  <a:lnTo>
                    <a:pt x="704" y="133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8" name="Freeform 208">
              <a:extLst>
                <a:ext uri="{FF2B5EF4-FFF2-40B4-BE49-F238E27FC236}">
                  <a16:creationId xmlns:a16="http://schemas.microsoft.com/office/drawing/2014/main" id="{FAF0C512-B515-4214-9A10-012CB3621B6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4025" y="3843219"/>
              <a:ext cx="166637" cy="308138"/>
            </a:xfrm>
            <a:custGeom>
              <a:avLst/>
              <a:gdLst>
                <a:gd name="T0" fmla="*/ 0 w 713"/>
                <a:gd name="T1" fmla="*/ 1324 h 1324"/>
                <a:gd name="T2" fmla="*/ 0 w 713"/>
                <a:gd name="T3" fmla="*/ 412 h 1324"/>
                <a:gd name="T4" fmla="*/ 713 w 713"/>
                <a:gd name="T5" fmla="*/ 0 h 1324"/>
                <a:gd name="T6" fmla="*/ 713 w 713"/>
                <a:gd name="T7" fmla="*/ 912 h 1324"/>
                <a:gd name="T8" fmla="*/ 0 w 713"/>
                <a:gd name="T9" fmla="*/ 1324 h 1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1324">
                  <a:moveTo>
                    <a:pt x="0" y="1324"/>
                  </a:moveTo>
                  <a:lnTo>
                    <a:pt x="0" y="412"/>
                  </a:lnTo>
                  <a:lnTo>
                    <a:pt x="713" y="0"/>
                  </a:lnTo>
                  <a:lnTo>
                    <a:pt x="713" y="912"/>
                  </a:lnTo>
                  <a:lnTo>
                    <a:pt x="0" y="13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9" name="Freeform 209">
              <a:extLst>
                <a:ext uri="{FF2B5EF4-FFF2-40B4-BE49-F238E27FC236}">
                  <a16:creationId xmlns:a16="http://schemas.microsoft.com/office/drawing/2014/main" id="{03110BD5-F140-4E88-AF9C-E96911FC3D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5347" y="3481087"/>
              <a:ext cx="329549" cy="193633"/>
            </a:xfrm>
            <a:custGeom>
              <a:avLst/>
              <a:gdLst>
                <a:gd name="T0" fmla="*/ 703 w 1416"/>
                <a:gd name="T1" fmla="*/ 829 h 829"/>
                <a:gd name="T2" fmla="*/ 0 w 1416"/>
                <a:gd name="T3" fmla="*/ 412 h 829"/>
                <a:gd name="T4" fmla="*/ 714 w 1416"/>
                <a:gd name="T5" fmla="*/ 0 h 829"/>
                <a:gd name="T6" fmla="*/ 1416 w 1416"/>
                <a:gd name="T7" fmla="*/ 417 h 829"/>
                <a:gd name="T8" fmla="*/ 703 w 1416"/>
                <a:gd name="T9" fmla="*/ 829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6" h="829">
                  <a:moveTo>
                    <a:pt x="703" y="829"/>
                  </a:moveTo>
                  <a:lnTo>
                    <a:pt x="0" y="412"/>
                  </a:lnTo>
                  <a:lnTo>
                    <a:pt x="714" y="0"/>
                  </a:lnTo>
                  <a:lnTo>
                    <a:pt x="1416" y="417"/>
                  </a:lnTo>
                  <a:lnTo>
                    <a:pt x="703" y="82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0" name="Freeform 210">
              <a:extLst>
                <a:ext uri="{FF2B5EF4-FFF2-40B4-BE49-F238E27FC236}">
                  <a16:creationId xmlns:a16="http://schemas.microsoft.com/office/drawing/2014/main" id="{88291C54-8F7F-4B93-A8FE-9199FF39E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5347" y="3577904"/>
              <a:ext cx="163844" cy="309069"/>
            </a:xfrm>
            <a:custGeom>
              <a:avLst/>
              <a:gdLst>
                <a:gd name="T0" fmla="*/ 703 w 703"/>
                <a:gd name="T1" fmla="*/ 1330 h 1330"/>
                <a:gd name="T2" fmla="*/ 0 w 703"/>
                <a:gd name="T3" fmla="*/ 912 h 1330"/>
                <a:gd name="T4" fmla="*/ 0 w 703"/>
                <a:gd name="T5" fmla="*/ 0 h 1330"/>
                <a:gd name="T6" fmla="*/ 703 w 703"/>
                <a:gd name="T7" fmla="*/ 417 h 1330"/>
                <a:gd name="T8" fmla="*/ 703 w 703"/>
                <a:gd name="T9" fmla="*/ 1330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1330">
                  <a:moveTo>
                    <a:pt x="703" y="1330"/>
                  </a:moveTo>
                  <a:lnTo>
                    <a:pt x="0" y="912"/>
                  </a:lnTo>
                  <a:lnTo>
                    <a:pt x="0" y="0"/>
                  </a:lnTo>
                  <a:lnTo>
                    <a:pt x="703" y="417"/>
                  </a:lnTo>
                  <a:lnTo>
                    <a:pt x="703" y="133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1" name="Freeform 211">
              <a:extLst>
                <a:ext uri="{FF2B5EF4-FFF2-40B4-BE49-F238E27FC236}">
                  <a16:creationId xmlns:a16="http://schemas.microsoft.com/office/drawing/2014/main" id="{B27D2867-35B5-4F9B-ADF2-B89C891AFF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9191" y="3578835"/>
              <a:ext cx="165705" cy="308138"/>
            </a:xfrm>
            <a:custGeom>
              <a:avLst/>
              <a:gdLst>
                <a:gd name="T0" fmla="*/ 0 w 713"/>
                <a:gd name="T1" fmla="*/ 1325 h 1325"/>
                <a:gd name="T2" fmla="*/ 0 w 713"/>
                <a:gd name="T3" fmla="*/ 412 h 1325"/>
                <a:gd name="T4" fmla="*/ 713 w 713"/>
                <a:gd name="T5" fmla="*/ 0 h 1325"/>
                <a:gd name="T6" fmla="*/ 713 w 713"/>
                <a:gd name="T7" fmla="*/ 912 h 1325"/>
                <a:gd name="T8" fmla="*/ 0 w 713"/>
                <a:gd name="T9" fmla="*/ 1325 h 1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1325">
                  <a:moveTo>
                    <a:pt x="0" y="1325"/>
                  </a:moveTo>
                  <a:lnTo>
                    <a:pt x="0" y="412"/>
                  </a:lnTo>
                  <a:lnTo>
                    <a:pt x="713" y="0"/>
                  </a:lnTo>
                  <a:lnTo>
                    <a:pt x="713" y="912"/>
                  </a:lnTo>
                  <a:lnTo>
                    <a:pt x="0" y="13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2" name="Freeform 212">
              <a:extLst>
                <a:ext uri="{FF2B5EF4-FFF2-40B4-BE49-F238E27FC236}">
                  <a16:creationId xmlns:a16="http://schemas.microsoft.com/office/drawing/2014/main" id="{60BEDA02-F6CB-47E3-9117-E788068B5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2254" y="3610487"/>
              <a:ext cx="329549" cy="193633"/>
            </a:xfrm>
            <a:custGeom>
              <a:avLst/>
              <a:gdLst>
                <a:gd name="T0" fmla="*/ 703 w 1417"/>
                <a:gd name="T1" fmla="*/ 830 h 830"/>
                <a:gd name="T2" fmla="*/ 0 w 1417"/>
                <a:gd name="T3" fmla="*/ 412 h 830"/>
                <a:gd name="T4" fmla="*/ 714 w 1417"/>
                <a:gd name="T5" fmla="*/ 0 h 830"/>
                <a:gd name="T6" fmla="*/ 1417 w 1417"/>
                <a:gd name="T7" fmla="*/ 418 h 830"/>
                <a:gd name="T8" fmla="*/ 703 w 1417"/>
                <a:gd name="T9" fmla="*/ 83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7" h="830">
                  <a:moveTo>
                    <a:pt x="703" y="830"/>
                  </a:moveTo>
                  <a:lnTo>
                    <a:pt x="0" y="412"/>
                  </a:lnTo>
                  <a:lnTo>
                    <a:pt x="714" y="0"/>
                  </a:lnTo>
                  <a:lnTo>
                    <a:pt x="1417" y="418"/>
                  </a:lnTo>
                  <a:lnTo>
                    <a:pt x="703" y="83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3" name="Freeform 213">
              <a:extLst>
                <a:ext uri="{FF2B5EF4-FFF2-40B4-BE49-F238E27FC236}">
                  <a16:creationId xmlns:a16="http://schemas.microsoft.com/office/drawing/2014/main" id="{602E3F6B-E19C-4289-8680-E493CE5DE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2254" y="3706372"/>
              <a:ext cx="162913" cy="310000"/>
            </a:xfrm>
            <a:custGeom>
              <a:avLst/>
              <a:gdLst>
                <a:gd name="T0" fmla="*/ 703 w 703"/>
                <a:gd name="T1" fmla="*/ 1330 h 1330"/>
                <a:gd name="T2" fmla="*/ 0 w 703"/>
                <a:gd name="T3" fmla="*/ 912 h 1330"/>
                <a:gd name="T4" fmla="*/ 0 w 703"/>
                <a:gd name="T5" fmla="*/ 0 h 1330"/>
                <a:gd name="T6" fmla="*/ 703 w 703"/>
                <a:gd name="T7" fmla="*/ 418 h 1330"/>
                <a:gd name="T8" fmla="*/ 703 w 703"/>
                <a:gd name="T9" fmla="*/ 1330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1330">
                  <a:moveTo>
                    <a:pt x="703" y="1330"/>
                  </a:moveTo>
                  <a:lnTo>
                    <a:pt x="0" y="912"/>
                  </a:lnTo>
                  <a:lnTo>
                    <a:pt x="0" y="0"/>
                  </a:lnTo>
                  <a:lnTo>
                    <a:pt x="703" y="418"/>
                  </a:lnTo>
                  <a:lnTo>
                    <a:pt x="703" y="133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4" name="Freeform 214">
              <a:extLst>
                <a:ext uri="{FF2B5EF4-FFF2-40B4-BE49-F238E27FC236}">
                  <a16:creationId xmlns:a16="http://schemas.microsoft.com/office/drawing/2014/main" id="{AA9737C1-C24D-4296-92A5-EB288CE2F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5167" y="3708234"/>
              <a:ext cx="166637" cy="308138"/>
            </a:xfrm>
            <a:custGeom>
              <a:avLst/>
              <a:gdLst>
                <a:gd name="T0" fmla="*/ 0 w 714"/>
                <a:gd name="T1" fmla="*/ 1324 h 1324"/>
                <a:gd name="T2" fmla="*/ 0 w 714"/>
                <a:gd name="T3" fmla="*/ 412 h 1324"/>
                <a:gd name="T4" fmla="*/ 714 w 714"/>
                <a:gd name="T5" fmla="*/ 0 h 1324"/>
                <a:gd name="T6" fmla="*/ 714 w 714"/>
                <a:gd name="T7" fmla="*/ 911 h 1324"/>
                <a:gd name="T8" fmla="*/ 0 w 714"/>
                <a:gd name="T9" fmla="*/ 1324 h 1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4" h="1324">
                  <a:moveTo>
                    <a:pt x="0" y="1324"/>
                  </a:moveTo>
                  <a:lnTo>
                    <a:pt x="0" y="412"/>
                  </a:lnTo>
                  <a:lnTo>
                    <a:pt x="714" y="0"/>
                  </a:lnTo>
                  <a:lnTo>
                    <a:pt x="714" y="911"/>
                  </a:lnTo>
                  <a:lnTo>
                    <a:pt x="0" y="13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5" name="Freeform 215">
              <a:extLst>
                <a:ext uri="{FF2B5EF4-FFF2-40B4-BE49-F238E27FC236}">
                  <a16:creationId xmlns:a16="http://schemas.microsoft.com/office/drawing/2014/main" id="{BFBCFD9F-5DEB-43F5-B7B0-918C3AA832D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8230" y="3739886"/>
              <a:ext cx="329549" cy="193633"/>
            </a:xfrm>
            <a:custGeom>
              <a:avLst/>
              <a:gdLst>
                <a:gd name="T0" fmla="*/ 702 w 1416"/>
                <a:gd name="T1" fmla="*/ 829 h 829"/>
                <a:gd name="T2" fmla="*/ 0 w 1416"/>
                <a:gd name="T3" fmla="*/ 411 h 829"/>
                <a:gd name="T4" fmla="*/ 713 w 1416"/>
                <a:gd name="T5" fmla="*/ 0 h 829"/>
                <a:gd name="T6" fmla="*/ 1416 w 1416"/>
                <a:gd name="T7" fmla="*/ 417 h 829"/>
                <a:gd name="T8" fmla="*/ 702 w 1416"/>
                <a:gd name="T9" fmla="*/ 829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6" h="829">
                  <a:moveTo>
                    <a:pt x="702" y="829"/>
                  </a:moveTo>
                  <a:lnTo>
                    <a:pt x="0" y="411"/>
                  </a:lnTo>
                  <a:lnTo>
                    <a:pt x="713" y="0"/>
                  </a:lnTo>
                  <a:lnTo>
                    <a:pt x="1416" y="417"/>
                  </a:lnTo>
                  <a:lnTo>
                    <a:pt x="702" y="82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6" name="Freeform 216">
              <a:extLst>
                <a:ext uri="{FF2B5EF4-FFF2-40B4-BE49-F238E27FC236}">
                  <a16:creationId xmlns:a16="http://schemas.microsoft.com/office/drawing/2014/main" id="{37CD72F9-FFF1-418D-8D02-66E2CC70F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8230" y="3835772"/>
              <a:ext cx="162913" cy="309069"/>
            </a:xfrm>
            <a:custGeom>
              <a:avLst/>
              <a:gdLst>
                <a:gd name="T0" fmla="*/ 702 w 702"/>
                <a:gd name="T1" fmla="*/ 1330 h 1330"/>
                <a:gd name="T2" fmla="*/ 0 w 702"/>
                <a:gd name="T3" fmla="*/ 913 h 1330"/>
                <a:gd name="T4" fmla="*/ 0 w 702"/>
                <a:gd name="T5" fmla="*/ 0 h 1330"/>
                <a:gd name="T6" fmla="*/ 702 w 702"/>
                <a:gd name="T7" fmla="*/ 418 h 1330"/>
                <a:gd name="T8" fmla="*/ 702 w 702"/>
                <a:gd name="T9" fmla="*/ 1330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2" h="1330">
                  <a:moveTo>
                    <a:pt x="702" y="1330"/>
                  </a:moveTo>
                  <a:lnTo>
                    <a:pt x="0" y="913"/>
                  </a:lnTo>
                  <a:lnTo>
                    <a:pt x="0" y="0"/>
                  </a:lnTo>
                  <a:lnTo>
                    <a:pt x="702" y="418"/>
                  </a:lnTo>
                  <a:lnTo>
                    <a:pt x="702" y="133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7" name="Freeform 217">
              <a:extLst>
                <a:ext uri="{FF2B5EF4-FFF2-40B4-BE49-F238E27FC236}">
                  <a16:creationId xmlns:a16="http://schemas.microsoft.com/office/drawing/2014/main" id="{3A41AF1A-26A4-4876-A429-719EF4DB27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1142" y="3836703"/>
              <a:ext cx="166637" cy="308138"/>
            </a:xfrm>
            <a:custGeom>
              <a:avLst/>
              <a:gdLst>
                <a:gd name="T0" fmla="*/ 0 w 714"/>
                <a:gd name="T1" fmla="*/ 1324 h 1324"/>
                <a:gd name="T2" fmla="*/ 0 w 714"/>
                <a:gd name="T3" fmla="*/ 412 h 1324"/>
                <a:gd name="T4" fmla="*/ 714 w 714"/>
                <a:gd name="T5" fmla="*/ 0 h 1324"/>
                <a:gd name="T6" fmla="*/ 714 w 714"/>
                <a:gd name="T7" fmla="*/ 912 h 1324"/>
                <a:gd name="T8" fmla="*/ 0 w 714"/>
                <a:gd name="T9" fmla="*/ 1324 h 1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4" h="1324">
                  <a:moveTo>
                    <a:pt x="0" y="1324"/>
                  </a:moveTo>
                  <a:lnTo>
                    <a:pt x="0" y="412"/>
                  </a:lnTo>
                  <a:lnTo>
                    <a:pt x="714" y="0"/>
                  </a:lnTo>
                  <a:lnTo>
                    <a:pt x="714" y="912"/>
                  </a:lnTo>
                  <a:lnTo>
                    <a:pt x="0" y="13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8" name="Freeform 218">
              <a:extLst>
                <a:ext uri="{FF2B5EF4-FFF2-40B4-BE49-F238E27FC236}">
                  <a16:creationId xmlns:a16="http://schemas.microsoft.com/office/drawing/2014/main" id="{8E822E06-9B92-4C86-B123-28797DFE9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4206" y="3869285"/>
              <a:ext cx="329549" cy="192703"/>
            </a:xfrm>
            <a:custGeom>
              <a:avLst/>
              <a:gdLst>
                <a:gd name="T0" fmla="*/ 703 w 1417"/>
                <a:gd name="T1" fmla="*/ 829 h 829"/>
                <a:gd name="T2" fmla="*/ 0 w 1417"/>
                <a:gd name="T3" fmla="*/ 413 h 829"/>
                <a:gd name="T4" fmla="*/ 714 w 1417"/>
                <a:gd name="T5" fmla="*/ 0 h 829"/>
                <a:gd name="T6" fmla="*/ 1417 w 1417"/>
                <a:gd name="T7" fmla="*/ 418 h 829"/>
                <a:gd name="T8" fmla="*/ 703 w 1417"/>
                <a:gd name="T9" fmla="*/ 829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7" h="829">
                  <a:moveTo>
                    <a:pt x="703" y="829"/>
                  </a:moveTo>
                  <a:lnTo>
                    <a:pt x="0" y="413"/>
                  </a:lnTo>
                  <a:lnTo>
                    <a:pt x="714" y="0"/>
                  </a:lnTo>
                  <a:lnTo>
                    <a:pt x="1417" y="418"/>
                  </a:lnTo>
                  <a:lnTo>
                    <a:pt x="703" y="82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9" name="Freeform 219">
              <a:extLst>
                <a:ext uri="{FF2B5EF4-FFF2-40B4-BE49-F238E27FC236}">
                  <a16:creationId xmlns:a16="http://schemas.microsoft.com/office/drawing/2014/main" id="{3C730F6C-E160-4F9D-9BE6-8771B4250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4206" y="3965171"/>
              <a:ext cx="163844" cy="310000"/>
            </a:xfrm>
            <a:custGeom>
              <a:avLst/>
              <a:gdLst>
                <a:gd name="T0" fmla="*/ 703 w 703"/>
                <a:gd name="T1" fmla="*/ 1329 h 1329"/>
                <a:gd name="T2" fmla="*/ 0 w 703"/>
                <a:gd name="T3" fmla="*/ 911 h 1329"/>
                <a:gd name="T4" fmla="*/ 0 w 703"/>
                <a:gd name="T5" fmla="*/ 0 h 1329"/>
                <a:gd name="T6" fmla="*/ 703 w 703"/>
                <a:gd name="T7" fmla="*/ 416 h 1329"/>
                <a:gd name="T8" fmla="*/ 703 w 703"/>
                <a:gd name="T9" fmla="*/ 1329 h 1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1329">
                  <a:moveTo>
                    <a:pt x="703" y="1329"/>
                  </a:moveTo>
                  <a:lnTo>
                    <a:pt x="0" y="911"/>
                  </a:lnTo>
                  <a:lnTo>
                    <a:pt x="0" y="0"/>
                  </a:lnTo>
                  <a:lnTo>
                    <a:pt x="703" y="416"/>
                  </a:lnTo>
                  <a:lnTo>
                    <a:pt x="703" y="13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0" name="Freeform 220">
              <a:extLst>
                <a:ext uri="{FF2B5EF4-FFF2-40B4-BE49-F238E27FC236}">
                  <a16:creationId xmlns:a16="http://schemas.microsoft.com/office/drawing/2014/main" id="{5752D0A5-63DD-4019-97DF-B556183B2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8049" y="3966102"/>
              <a:ext cx="165705" cy="309069"/>
            </a:xfrm>
            <a:custGeom>
              <a:avLst/>
              <a:gdLst>
                <a:gd name="T0" fmla="*/ 0 w 714"/>
                <a:gd name="T1" fmla="*/ 1324 h 1324"/>
                <a:gd name="T2" fmla="*/ 0 w 714"/>
                <a:gd name="T3" fmla="*/ 411 h 1324"/>
                <a:gd name="T4" fmla="*/ 714 w 714"/>
                <a:gd name="T5" fmla="*/ 0 h 1324"/>
                <a:gd name="T6" fmla="*/ 714 w 714"/>
                <a:gd name="T7" fmla="*/ 911 h 1324"/>
                <a:gd name="T8" fmla="*/ 0 w 714"/>
                <a:gd name="T9" fmla="*/ 1324 h 1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4" h="1324">
                  <a:moveTo>
                    <a:pt x="0" y="1324"/>
                  </a:moveTo>
                  <a:lnTo>
                    <a:pt x="0" y="411"/>
                  </a:lnTo>
                  <a:lnTo>
                    <a:pt x="714" y="0"/>
                  </a:lnTo>
                  <a:lnTo>
                    <a:pt x="714" y="911"/>
                  </a:lnTo>
                  <a:lnTo>
                    <a:pt x="0" y="13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1" name="Freeform 221">
              <a:extLst>
                <a:ext uri="{FF2B5EF4-FFF2-40B4-BE49-F238E27FC236}">
                  <a16:creationId xmlns:a16="http://schemas.microsoft.com/office/drawing/2014/main" id="{BC87D872-B494-438E-A864-543EE71620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9372" y="3610487"/>
              <a:ext cx="329549" cy="193633"/>
            </a:xfrm>
            <a:custGeom>
              <a:avLst/>
              <a:gdLst>
                <a:gd name="T0" fmla="*/ 703 w 1417"/>
                <a:gd name="T1" fmla="*/ 829 h 829"/>
                <a:gd name="T2" fmla="*/ 0 w 1417"/>
                <a:gd name="T3" fmla="*/ 412 h 829"/>
                <a:gd name="T4" fmla="*/ 714 w 1417"/>
                <a:gd name="T5" fmla="*/ 0 h 829"/>
                <a:gd name="T6" fmla="*/ 1417 w 1417"/>
                <a:gd name="T7" fmla="*/ 418 h 829"/>
                <a:gd name="T8" fmla="*/ 703 w 1417"/>
                <a:gd name="T9" fmla="*/ 829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7" h="829">
                  <a:moveTo>
                    <a:pt x="703" y="829"/>
                  </a:moveTo>
                  <a:lnTo>
                    <a:pt x="0" y="412"/>
                  </a:lnTo>
                  <a:lnTo>
                    <a:pt x="714" y="0"/>
                  </a:lnTo>
                  <a:lnTo>
                    <a:pt x="1417" y="418"/>
                  </a:lnTo>
                  <a:lnTo>
                    <a:pt x="703" y="82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2" name="Freeform 222">
              <a:extLst>
                <a:ext uri="{FF2B5EF4-FFF2-40B4-BE49-F238E27FC236}">
                  <a16:creationId xmlns:a16="http://schemas.microsoft.com/office/drawing/2014/main" id="{CDC06278-A09D-4489-83DD-624DF5F8B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9372" y="3706372"/>
              <a:ext cx="163844" cy="310000"/>
            </a:xfrm>
            <a:custGeom>
              <a:avLst/>
              <a:gdLst>
                <a:gd name="T0" fmla="*/ 703 w 703"/>
                <a:gd name="T1" fmla="*/ 1330 h 1330"/>
                <a:gd name="T2" fmla="*/ 0 w 703"/>
                <a:gd name="T3" fmla="*/ 912 h 1330"/>
                <a:gd name="T4" fmla="*/ 0 w 703"/>
                <a:gd name="T5" fmla="*/ 0 h 1330"/>
                <a:gd name="T6" fmla="*/ 703 w 703"/>
                <a:gd name="T7" fmla="*/ 417 h 1330"/>
                <a:gd name="T8" fmla="*/ 703 w 703"/>
                <a:gd name="T9" fmla="*/ 1330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1330">
                  <a:moveTo>
                    <a:pt x="703" y="1330"/>
                  </a:moveTo>
                  <a:lnTo>
                    <a:pt x="0" y="912"/>
                  </a:lnTo>
                  <a:lnTo>
                    <a:pt x="0" y="0"/>
                  </a:lnTo>
                  <a:lnTo>
                    <a:pt x="703" y="417"/>
                  </a:lnTo>
                  <a:lnTo>
                    <a:pt x="703" y="133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3" name="Freeform 223">
              <a:extLst>
                <a:ext uri="{FF2B5EF4-FFF2-40B4-BE49-F238E27FC236}">
                  <a16:creationId xmlns:a16="http://schemas.microsoft.com/office/drawing/2014/main" id="{D232C702-83A8-4042-8949-4161EC0A0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3215" y="3708234"/>
              <a:ext cx="165705" cy="308138"/>
            </a:xfrm>
            <a:custGeom>
              <a:avLst/>
              <a:gdLst>
                <a:gd name="T0" fmla="*/ 0 w 714"/>
                <a:gd name="T1" fmla="*/ 1324 h 1324"/>
                <a:gd name="T2" fmla="*/ 0 w 714"/>
                <a:gd name="T3" fmla="*/ 411 h 1324"/>
                <a:gd name="T4" fmla="*/ 714 w 714"/>
                <a:gd name="T5" fmla="*/ 0 h 1324"/>
                <a:gd name="T6" fmla="*/ 714 w 714"/>
                <a:gd name="T7" fmla="*/ 911 h 1324"/>
                <a:gd name="T8" fmla="*/ 0 w 714"/>
                <a:gd name="T9" fmla="*/ 1324 h 1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4" h="1324">
                  <a:moveTo>
                    <a:pt x="0" y="1324"/>
                  </a:moveTo>
                  <a:lnTo>
                    <a:pt x="0" y="411"/>
                  </a:lnTo>
                  <a:lnTo>
                    <a:pt x="714" y="0"/>
                  </a:lnTo>
                  <a:lnTo>
                    <a:pt x="714" y="911"/>
                  </a:lnTo>
                  <a:lnTo>
                    <a:pt x="0" y="13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4" name="Freeform 224">
              <a:extLst>
                <a:ext uri="{FF2B5EF4-FFF2-40B4-BE49-F238E27FC236}">
                  <a16:creationId xmlns:a16="http://schemas.microsoft.com/office/drawing/2014/main" id="{E49ABCFB-36DD-4271-9AE4-D360C2F92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5347" y="3739886"/>
              <a:ext cx="329549" cy="193633"/>
            </a:xfrm>
            <a:custGeom>
              <a:avLst/>
              <a:gdLst>
                <a:gd name="T0" fmla="*/ 703 w 1416"/>
                <a:gd name="T1" fmla="*/ 830 h 830"/>
                <a:gd name="T2" fmla="*/ 0 w 1416"/>
                <a:gd name="T3" fmla="*/ 412 h 830"/>
                <a:gd name="T4" fmla="*/ 714 w 1416"/>
                <a:gd name="T5" fmla="*/ 0 h 830"/>
                <a:gd name="T6" fmla="*/ 1416 w 1416"/>
                <a:gd name="T7" fmla="*/ 418 h 830"/>
                <a:gd name="T8" fmla="*/ 703 w 1416"/>
                <a:gd name="T9" fmla="*/ 83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6" h="830">
                  <a:moveTo>
                    <a:pt x="703" y="830"/>
                  </a:moveTo>
                  <a:lnTo>
                    <a:pt x="0" y="412"/>
                  </a:lnTo>
                  <a:lnTo>
                    <a:pt x="714" y="0"/>
                  </a:lnTo>
                  <a:lnTo>
                    <a:pt x="1416" y="418"/>
                  </a:lnTo>
                  <a:lnTo>
                    <a:pt x="703" y="83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5" name="Freeform 225">
              <a:extLst>
                <a:ext uri="{FF2B5EF4-FFF2-40B4-BE49-F238E27FC236}">
                  <a16:creationId xmlns:a16="http://schemas.microsoft.com/office/drawing/2014/main" id="{DA303485-184E-492A-827E-AD05EB1ED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5347" y="3835772"/>
              <a:ext cx="163844" cy="309069"/>
            </a:xfrm>
            <a:custGeom>
              <a:avLst/>
              <a:gdLst>
                <a:gd name="T0" fmla="*/ 703 w 703"/>
                <a:gd name="T1" fmla="*/ 1330 h 1330"/>
                <a:gd name="T2" fmla="*/ 0 w 703"/>
                <a:gd name="T3" fmla="*/ 912 h 1330"/>
                <a:gd name="T4" fmla="*/ 0 w 703"/>
                <a:gd name="T5" fmla="*/ 0 h 1330"/>
                <a:gd name="T6" fmla="*/ 703 w 703"/>
                <a:gd name="T7" fmla="*/ 418 h 1330"/>
                <a:gd name="T8" fmla="*/ 703 w 703"/>
                <a:gd name="T9" fmla="*/ 1330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1330">
                  <a:moveTo>
                    <a:pt x="703" y="1330"/>
                  </a:moveTo>
                  <a:lnTo>
                    <a:pt x="0" y="912"/>
                  </a:lnTo>
                  <a:lnTo>
                    <a:pt x="0" y="0"/>
                  </a:lnTo>
                  <a:lnTo>
                    <a:pt x="703" y="418"/>
                  </a:lnTo>
                  <a:lnTo>
                    <a:pt x="703" y="133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6" name="Freeform 226">
              <a:extLst>
                <a:ext uri="{FF2B5EF4-FFF2-40B4-BE49-F238E27FC236}">
                  <a16:creationId xmlns:a16="http://schemas.microsoft.com/office/drawing/2014/main" id="{0E849522-C76F-4E1C-A0CA-4DAA12ADFE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9191" y="3836703"/>
              <a:ext cx="165705" cy="308138"/>
            </a:xfrm>
            <a:custGeom>
              <a:avLst/>
              <a:gdLst>
                <a:gd name="T0" fmla="*/ 0 w 713"/>
                <a:gd name="T1" fmla="*/ 1324 h 1324"/>
                <a:gd name="T2" fmla="*/ 0 w 713"/>
                <a:gd name="T3" fmla="*/ 412 h 1324"/>
                <a:gd name="T4" fmla="*/ 713 w 713"/>
                <a:gd name="T5" fmla="*/ 0 h 1324"/>
                <a:gd name="T6" fmla="*/ 713 w 713"/>
                <a:gd name="T7" fmla="*/ 911 h 1324"/>
                <a:gd name="T8" fmla="*/ 0 w 713"/>
                <a:gd name="T9" fmla="*/ 1324 h 1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1324">
                  <a:moveTo>
                    <a:pt x="0" y="1324"/>
                  </a:moveTo>
                  <a:lnTo>
                    <a:pt x="0" y="412"/>
                  </a:lnTo>
                  <a:lnTo>
                    <a:pt x="713" y="0"/>
                  </a:lnTo>
                  <a:lnTo>
                    <a:pt x="713" y="911"/>
                  </a:lnTo>
                  <a:lnTo>
                    <a:pt x="0" y="13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7" name="Freeform 227">
              <a:extLst>
                <a:ext uri="{FF2B5EF4-FFF2-40B4-BE49-F238E27FC236}">
                  <a16:creationId xmlns:a16="http://schemas.microsoft.com/office/drawing/2014/main" id="{78C9F57B-8C77-4A78-9A19-5D09CA203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2254" y="3869285"/>
              <a:ext cx="329549" cy="192703"/>
            </a:xfrm>
            <a:custGeom>
              <a:avLst/>
              <a:gdLst>
                <a:gd name="T0" fmla="*/ 703 w 1417"/>
                <a:gd name="T1" fmla="*/ 829 h 829"/>
                <a:gd name="T2" fmla="*/ 0 w 1417"/>
                <a:gd name="T3" fmla="*/ 411 h 829"/>
                <a:gd name="T4" fmla="*/ 714 w 1417"/>
                <a:gd name="T5" fmla="*/ 0 h 829"/>
                <a:gd name="T6" fmla="*/ 1417 w 1417"/>
                <a:gd name="T7" fmla="*/ 417 h 829"/>
                <a:gd name="T8" fmla="*/ 703 w 1417"/>
                <a:gd name="T9" fmla="*/ 829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7" h="829">
                  <a:moveTo>
                    <a:pt x="703" y="829"/>
                  </a:moveTo>
                  <a:lnTo>
                    <a:pt x="0" y="411"/>
                  </a:lnTo>
                  <a:lnTo>
                    <a:pt x="714" y="0"/>
                  </a:lnTo>
                  <a:lnTo>
                    <a:pt x="1417" y="417"/>
                  </a:lnTo>
                  <a:lnTo>
                    <a:pt x="703" y="82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8" name="Freeform 228">
              <a:extLst>
                <a:ext uri="{FF2B5EF4-FFF2-40B4-BE49-F238E27FC236}">
                  <a16:creationId xmlns:a16="http://schemas.microsoft.com/office/drawing/2014/main" id="{98D65488-8396-4452-8730-6D46126E2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2254" y="3965171"/>
              <a:ext cx="162913" cy="309069"/>
            </a:xfrm>
            <a:custGeom>
              <a:avLst/>
              <a:gdLst>
                <a:gd name="T0" fmla="*/ 703 w 703"/>
                <a:gd name="T1" fmla="*/ 1330 h 1330"/>
                <a:gd name="T2" fmla="*/ 0 w 703"/>
                <a:gd name="T3" fmla="*/ 913 h 1330"/>
                <a:gd name="T4" fmla="*/ 0 w 703"/>
                <a:gd name="T5" fmla="*/ 0 h 1330"/>
                <a:gd name="T6" fmla="*/ 703 w 703"/>
                <a:gd name="T7" fmla="*/ 418 h 1330"/>
                <a:gd name="T8" fmla="*/ 703 w 703"/>
                <a:gd name="T9" fmla="*/ 1330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1330">
                  <a:moveTo>
                    <a:pt x="703" y="1330"/>
                  </a:moveTo>
                  <a:lnTo>
                    <a:pt x="0" y="913"/>
                  </a:lnTo>
                  <a:lnTo>
                    <a:pt x="0" y="0"/>
                  </a:lnTo>
                  <a:lnTo>
                    <a:pt x="703" y="418"/>
                  </a:lnTo>
                  <a:lnTo>
                    <a:pt x="703" y="133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9" name="Freeform 229">
              <a:extLst>
                <a:ext uri="{FF2B5EF4-FFF2-40B4-BE49-F238E27FC236}">
                  <a16:creationId xmlns:a16="http://schemas.microsoft.com/office/drawing/2014/main" id="{DAAD3654-504C-4E6D-AA99-BA03E894A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5167" y="3966102"/>
              <a:ext cx="166637" cy="308138"/>
            </a:xfrm>
            <a:custGeom>
              <a:avLst/>
              <a:gdLst>
                <a:gd name="T0" fmla="*/ 0 w 714"/>
                <a:gd name="T1" fmla="*/ 1324 h 1324"/>
                <a:gd name="T2" fmla="*/ 0 w 714"/>
                <a:gd name="T3" fmla="*/ 412 h 1324"/>
                <a:gd name="T4" fmla="*/ 714 w 714"/>
                <a:gd name="T5" fmla="*/ 0 h 1324"/>
                <a:gd name="T6" fmla="*/ 714 w 714"/>
                <a:gd name="T7" fmla="*/ 912 h 1324"/>
                <a:gd name="T8" fmla="*/ 0 w 714"/>
                <a:gd name="T9" fmla="*/ 1324 h 1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4" h="1324">
                  <a:moveTo>
                    <a:pt x="0" y="1324"/>
                  </a:moveTo>
                  <a:lnTo>
                    <a:pt x="0" y="412"/>
                  </a:lnTo>
                  <a:lnTo>
                    <a:pt x="714" y="0"/>
                  </a:lnTo>
                  <a:lnTo>
                    <a:pt x="714" y="912"/>
                  </a:lnTo>
                  <a:lnTo>
                    <a:pt x="0" y="13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0" name="Freeform 230">
              <a:extLst>
                <a:ext uri="{FF2B5EF4-FFF2-40B4-BE49-F238E27FC236}">
                  <a16:creationId xmlns:a16="http://schemas.microsoft.com/office/drawing/2014/main" id="{EBF7BDC3-EB4E-446B-AA09-475959439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8230" y="3998684"/>
              <a:ext cx="329549" cy="192703"/>
            </a:xfrm>
            <a:custGeom>
              <a:avLst/>
              <a:gdLst>
                <a:gd name="T0" fmla="*/ 702 w 1416"/>
                <a:gd name="T1" fmla="*/ 830 h 830"/>
                <a:gd name="T2" fmla="*/ 0 w 1416"/>
                <a:gd name="T3" fmla="*/ 413 h 830"/>
                <a:gd name="T4" fmla="*/ 713 w 1416"/>
                <a:gd name="T5" fmla="*/ 0 h 830"/>
                <a:gd name="T6" fmla="*/ 1416 w 1416"/>
                <a:gd name="T7" fmla="*/ 418 h 830"/>
                <a:gd name="T8" fmla="*/ 702 w 1416"/>
                <a:gd name="T9" fmla="*/ 83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6" h="830">
                  <a:moveTo>
                    <a:pt x="702" y="830"/>
                  </a:moveTo>
                  <a:lnTo>
                    <a:pt x="0" y="413"/>
                  </a:lnTo>
                  <a:lnTo>
                    <a:pt x="713" y="0"/>
                  </a:lnTo>
                  <a:lnTo>
                    <a:pt x="1416" y="418"/>
                  </a:lnTo>
                  <a:lnTo>
                    <a:pt x="702" y="83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1" name="Freeform 231">
              <a:extLst>
                <a:ext uri="{FF2B5EF4-FFF2-40B4-BE49-F238E27FC236}">
                  <a16:creationId xmlns:a16="http://schemas.microsoft.com/office/drawing/2014/main" id="{213A3D07-B6F8-488B-B8A2-76D7D8C1A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8230" y="4094570"/>
              <a:ext cx="162913" cy="309069"/>
            </a:xfrm>
            <a:custGeom>
              <a:avLst/>
              <a:gdLst>
                <a:gd name="T0" fmla="*/ 702 w 702"/>
                <a:gd name="T1" fmla="*/ 1329 h 1329"/>
                <a:gd name="T2" fmla="*/ 0 w 702"/>
                <a:gd name="T3" fmla="*/ 911 h 1329"/>
                <a:gd name="T4" fmla="*/ 0 w 702"/>
                <a:gd name="T5" fmla="*/ 0 h 1329"/>
                <a:gd name="T6" fmla="*/ 702 w 702"/>
                <a:gd name="T7" fmla="*/ 417 h 1329"/>
                <a:gd name="T8" fmla="*/ 702 w 702"/>
                <a:gd name="T9" fmla="*/ 1329 h 1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2" h="1329">
                  <a:moveTo>
                    <a:pt x="702" y="1329"/>
                  </a:moveTo>
                  <a:lnTo>
                    <a:pt x="0" y="911"/>
                  </a:lnTo>
                  <a:lnTo>
                    <a:pt x="0" y="0"/>
                  </a:lnTo>
                  <a:lnTo>
                    <a:pt x="702" y="417"/>
                  </a:lnTo>
                  <a:lnTo>
                    <a:pt x="702" y="13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2" name="Freeform 232">
              <a:extLst>
                <a:ext uri="{FF2B5EF4-FFF2-40B4-BE49-F238E27FC236}">
                  <a16:creationId xmlns:a16="http://schemas.microsoft.com/office/drawing/2014/main" id="{F1DD8B14-F1DA-4386-BCD9-14EF613F2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1142" y="4095501"/>
              <a:ext cx="166637" cy="308138"/>
            </a:xfrm>
            <a:custGeom>
              <a:avLst/>
              <a:gdLst>
                <a:gd name="T0" fmla="*/ 0 w 714"/>
                <a:gd name="T1" fmla="*/ 1324 h 1324"/>
                <a:gd name="T2" fmla="*/ 0 w 714"/>
                <a:gd name="T3" fmla="*/ 412 h 1324"/>
                <a:gd name="T4" fmla="*/ 714 w 714"/>
                <a:gd name="T5" fmla="*/ 0 h 1324"/>
                <a:gd name="T6" fmla="*/ 714 w 714"/>
                <a:gd name="T7" fmla="*/ 912 h 1324"/>
                <a:gd name="T8" fmla="*/ 0 w 714"/>
                <a:gd name="T9" fmla="*/ 1324 h 1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4" h="1324">
                  <a:moveTo>
                    <a:pt x="0" y="1324"/>
                  </a:moveTo>
                  <a:lnTo>
                    <a:pt x="0" y="412"/>
                  </a:lnTo>
                  <a:lnTo>
                    <a:pt x="714" y="0"/>
                  </a:lnTo>
                  <a:lnTo>
                    <a:pt x="714" y="912"/>
                  </a:lnTo>
                  <a:lnTo>
                    <a:pt x="0" y="13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3" name="Freeform 233">
              <a:extLst>
                <a:ext uri="{FF2B5EF4-FFF2-40B4-BE49-F238E27FC236}">
                  <a16:creationId xmlns:a16="http://schemas.microsoft.com/office/drawing/2014/main" id="{D4E87B14-37C5-4B60-BEC1-16778C06663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3786" y="3265112"/>
              <a:ext cx="19550" cy="215976"/>
            </a:xfrm>
            <a:custGeom>
              <a:avLst/>
              <a:gdLst>
                <a:gd name="T0" fmla="*/ 44 w 86"/>
                <a:gd name="T1" fmla="*/ 930 h 930"/>
                <a:gd name="T2" fmla="*/ 35 w 86"/>
                <a:gd name="T3" fmla="*/ 928 h 930"/>
                <a:gd name="T4" fmla="*/ 26 w 86"/>
                <a:gd name="T5" fmla="*/ 926 h 930"/>
                <a:gd name="T6" fmla="*/ 19 w 86"/>
                <a:gd name="T7" fmla="*/ 922 h 930"/>
                <a:gd name="T8" fmla="*/ 13 w 86"/>
                <a:gd name="T9" fmla="*/ 917 h 930"/>
                <a:gd name="T10" fmla="*/ 8 w 86"/>
                <a:gd name="T11" fmla="*/ 910 h 930"/>
                <a:gd name="T12" fmla="*/ 4 w 86"/>
                <a:gd name="T13" fmla="*/ 904 h 930"/>
                <a:gd name="T14" fmla="*/ 1 w 86"/>
                <a:gd name="T15" fmla="*/ 895 h 930"/>
                <a:gd name="T16" fmla="*/ 0 w 86"/>
                <a:gd name="T17" fmla="*/ 886 h 930"/>
                <a:gd name="T18" fmla="*/ 0 w 86"/>
                <a:gd name="T19" fmla="*/ 43 h 930"/>
                <a:gd name="T20" fmla="*/ 1 w 86"/>
                <a:gd name="T21" fmla="*/ 34 h 930"/>
                <a:gd name="T22" fmla="*/ 4 w 86"/>
                <a:gd name="T23" fmla="*/ 26 h 930"/>
                <a:gd name="T24" fmla="*/ 8 w 86"/>
                <a:gd name="T25" fmla="*/ 18 h 930"/>
                <a:gd name="T26" fmla="*/ 13 w 86"/>
                <a:gd name="T27" fmla="*/ 13 h 930"/>
                <a:gd name="T28" fmla="*/ 19 w 86"/>
                <a:gd name="T29" fmla="*/ 7 h 930"/>
                <a:gd name="T30" fmla="*/ 26 w 86"/>
                <a:gd name="T31" fmla="*/ 3 h 930"/>
                <a:gd name="T32" fmla="*/ 35 w 86"/>
                <a:gd name="T33" fmla="*/ 1 h 930"/>
                <a:gd name="T34" fmla="*/ 44 w 86"/>
                <a:gd name="T35" fmla="*/ 0 h 930"/>
                <a:gd name="T36" fmla="*/ 52 w 86"/>
                <a:gd name="T37" fmla="*/ 1 h 930"/>
                <a:gd name="T38" fmla="*/ 60 w 86"/>
                <a:gd name="T39" fmla="*/ 3 h 930"/>
                <a:gd name="T40" fmla="*/ 67 w 86"/>
                <a:gd name="T41" fmla="*/ 7 h 930"/>
                <a:gd name="T42" fmla="*/ 74 w 86"/>
                <a:gd name="T43" fmla="*/ 13 h 930"/>
                <a:gd name="T44" fmla="*/ 79 w 86"/>
                <a:gd name="T45" fmla="*/ 18 h 930"/>
                <a:gd name="T46" fmla="*/ 82 w 86"/>
                <a:gd name="T47" fmla="*/ 26 h 930"/>
                <a:gd name="T48" fmla="*/ 86 w 86"/>
                <a:gd name="T49" fmla="*/ 34 h 930"/>
                <a:gd name="T50" fmla="*/ 86 w 86"/>
                <a:gd name="T51" fmla="*/ 43 h 930"/>
                <a:gd name="T52" fmla="*/ 86 w 86"/>
                <a:gd name="T53" fmla="*/ 886 h 930"/>
                <a:gd name="T54" fmla="*/ 86 w 86"/>
                <a:gd name="T55" fmla="*/ 895 h 930"/>
                <a:gd name="T56" fmla="*/ 82 w 86"/>
                <a:gd name="T57" fmla="*/ 904 h 930"/>
                <a:gd name="T58" fmla="*/ 79 w 86"/>
                <a:gd name="T59" fmla="*/ 910 h 930"/>
                <a:gd name="T60" fmla="*/ 74 w 86"/>
                <a:gd name="T61" fmla="*/ 917 h 930"/>
                <a:gd name="T62" fmla="*/ 67 w 86"/>
                <a:gd name="T63" fmla="*/ 922 h 930"/>
                <a:gd name="T64" fmla="*/ 60 w 86"/>
                <a:gd name="T65" fmla="*/ 926 h 930"/>
                <a:gd name="T66" fmla="*/ 52 w 86"/>
                <a:gd name="T67" fmla="*/ 928 h 930"/>
                <a:gd name="T68" fmla="*/ 44 w 86"/>
                <a:gd name="T69" fmla="*/ 930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" h="930">
                  <a:moveTo>
                    <a:pt x="44" y="930"/>
                  </a:moveTo>
                  <a:lnTo>
                    <a:pt x="35" y="928"/>
                  </a:lnTo>
                  <a:lnTo>
                    <a:pt x="26" y="926"/>
                  </a:lnTo>
                  <a:lnTo>
                    <a:pt x="19" y="922"/>
                  </a:lnTo>
                  <a:lnTo>
                    <a:pt x="13" y="917"/>
                  </a:lnTo>
                  <a:lnTo>
                    <a:pt x="8" y="910"/>
                  </a:lnTo>
                  <a:lnTo>
                    <a:pt x="4" y="904"/>
                  </a:lnTo>
                  <a:lnTo>
                    <a:pt x="1" y="895"/>
                  </a:lnTo>
                  <a:lnTo>
                    <a:pt x="0" y="886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8" y="18"/>
                  </a:lnTo>
                  <a:lnTo>
                    <a:pt x="13" y="13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52" y="1"/>
                  </a:lnTo>
                  <a:lnTo>
                    <a:pt x="60" y="3"/>
                  </a:lnTo>
                  <a:lnTo>
                    <a:pt x="67" y="7"/>
                  </a:lnTo>
                  <a:lnTo>
                    <a:pt x="74" y="13"/>
                  </a:lnTo>
                  <a:lnTo>
                    <a:pt x="79" y="18"/>
                  </a:lnTo>
                  <a:lnTo>
                    <a:pt x="82" y="26"/>
                  </a:lnTo>
                  <a:lnTo>
                    <a:pt x="86" y="34"/>
                  </a:lnTo>
                  <a:lnTo>
                    <a:pt x="86" y="43"/>
                  </a:lnTo>
                  <a:lnTo>
                    <a:pt x="86" y="886"/>
                  </a:lnTo>
                  <a:lnTo>
                    <a:pt x="86" y="895"/>
                  </a:lnTo>
                  <a:lnTo>
                    <a:pt x="82" y="904"/>
                  </a:lnTo>
                  <a:lnTo>
                    <a:pt x="79" y="910"/>
                  </a:lnTo>
                  <a:lnTo>
                    <a:pt x="74" y="917"/>
                  </a:lnTo>
                  <a:lnTo>
                    <a:pt x="67" y="922"/>
                  </a:lnTo>
                  <a:lnTo>
                    <a:pt x="60" y="926"/>
                  </a:lnTo>
                  <a:lnTo>
                    <a:pt x="52" y="928"/>
                  </a:lnTo>
                  <a:lnTo>
                    <a:pt x="44" y="93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4" name="Freeform 234">
              <a:extLst>
                <a:ext uri="{FF2B5EF4-FFF2-40B4-BE49-F238E27FC236}">
                  <a16:creationId xmlns:a16="http://schemas.microsoft.com/office/drawing/2014/main" id="{E9F05972-400D-4490-AB26-7765FAB76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6999" y="3208325"/>
              <a:ext cx="133123" cy="181532"/>
            </a:xfrm>
            <a:custGeom>
              <a:avLst/>
              <a:gdLst>
                <a:gd name="T0" fmla="*/ 571 w 573"/>
                <a:gd name="T1" fmla="*/ 429 h 779"/>
                <a:gd name="T2" fmla="*/ 563 w 573"/>
                <a:gd name="T3" fmla="*/ 487 h 779"/>
                <a:gd name="T4" fmla="*/ 550 w 573"/>
                <a:gd name="T5" fmla="*/ 541 h 779"/>
                <a:gd name="T6" fmla="*/ 531 w 573"/>
                <a:gd name="T7" fmla="*/ 591 h 779"/>
                <a:gd name="T8" fmla="*/ 507 w 573"/>
                <a:gd name="T9" fmla="*/ 637 h 779"/>
                <a:gd name="T10" fmla="*/ 479 w 573"/>
                <a:gd name="T11" fmla="*/ 678 h 779"/>
                <a:gd name="T12" fmla="*/ 446 w 573"/>
                <a:gd name="T13" fmla="*/ 712 h 779"/>
                <a:gd name="T14" fmla="*/ 411 w 573"/>
                <a:gd name="T15" fmla="*/ 741 h 779"/>
                <a:gd name="T16" fmla="*/ 371 w 573"/>
                <a:gd name="T17" fmla="*/ 761 h 779"/>
                <a:gd name="T18" fmla="*/ 330 w 573"/>
                <a:gd name="T19" fmla="*/ 775 h 779"/>
                <a:gd name="T20" fmla="*/ 287 w 573"/>
                <a:gd name="T21" fmla="*/ 779 h 779"/>
                <a:gd name="T22" fmla="*/ 242 w 573"/>
                <a:gd name="T23" fmla="*/ 775 h 779"/>
                <a:gd name="T24" fmla="*/ 201 w 573"/>
                <a:gd name="T25" fmla="*/ 761 h 779"/>
                <a:gd name="T26" fmla="*/ 162 w 573"/>
                <a:gd name="T27" fmla="*/ 741 h 779"/>
                <a:gd name="T28" fmla="*/ 127 w 573"/>
                <a:gd name="T29" fmla="*/ 712 h 779"/>
                <a:gd name="T30" fmla="*/ 94 w 573"/>
                <a:gd name="T31" fmla="*/ 678 h 779"/>
                <a:gd name="T32" fmla="*/ 65 w 573"/>
                <a:gd name="T33" fmla="*/ 637 h 779"/>
                <a:gd name="T34" fmla="*/ 41 w 573"/>
                <a:gd name="T35" fmla="*/ 591 h 779"/>
                <a:gd name="T36" fmla="*/ 23 w 573"/>
                <a:gd name="T37" fmla="*/ 541 h 779"/>
                <a:gd name="T38" fmla="*/ 9 w 573"/>
                <a:gd name="T39" fmla="*/ 487 h 779"/>
                <a:gd name="T40" fmla="*/ 1 w 573"/>
                <a:gd name="T41" fmla="*/ 429 h 779"/>
                <a:gd name="T42" fmla="*/ 0 w 573"/>
                <a:gd name="T43" fmla="*/ 369 h 779"/>
                <a:gd name="T44" fmla="*/ 6 w 573"/>
                <a:gd name="T45" fmla="*/ 311 h 779"/>
                <a:gd name="T46" fmla="*/ 18 w 573"/>
                <a:gd name="T47" fmla="*/ 256 h 779"/>
                <a:gd name="T48" fmla="*/ 35 w 573"/>
                <a:gd name="T49" fmla="*/ 204 h 779"/>
                <a:gd name="T50" fmla="*/ 57 w 573"/>
                <a:gd name="T51" fmla="*/ 156 h 779"/>
                <a:gd name="T52" fmla="*/ 84 w 573"/>
                <a:gd name="T53" fmla="*/ 113 h 779"/>
                <a:gd name="T54" fmla="*/ 115 w 573"/>
                <a:gd name="T55" fmla="*/ 76 h 779"/>
                <a:gd name="T56" fmla="*/ 149 w 573"/>
                <a:gd name="T57" fmla="*/ 46 h 779"/>
                <a:gd name="T58" fmla="*/ 188 w 573"/>
                <a:gd name="T59" fmla="*/ 23 h 779"/>
                <a:gd name="T60" fmla="*/ 228 w 573"/>
                <a:gd name="T61" fmla="*/ 7 h 779"/>
                <a:gd name="T62" fmla="*/ 271 w 573"/>
                <a:gd name="T63" fmla="*/ 0 h 779"/>
                <a:gd name="T64" fmla="*/ 316 w 573"/>
                <a:gd name="T65" fmla="*/ 2 h 779"/>
                <a:gd name="T66" fmla="*/ 358 w 573"/>
                <a:gd name="T67" fmla="*/ 12 h 779"/>
                <a:gd name="T68" fmla="*/ 398 w 573"/>
                <a:gd name="T69" fmla="*/ 30 h 779"/>
                <a:gd name="T70" fmla="*/ 435 w 573"/>
                <a:gd name="T71" fmla="*/ 56 h 779"/>
                <a:gd name="T72" fmla="*/ 468 w 573"/>
                <a:gd name="T73" fmla="*/ 88 h 779"/>
                <a:gd name="T74" fmla="*/ 498 w 573"/>
                <a:gd name="T75" fmla="*/ 127 h 779"/>
                <a:gd name="T76" fmla="*/ 523 w 573"/>
                <a:gd name="T77" fmla="*/ 171 h 779"/>
                <a:gd name="T78" fmla="*/ 545 w 573"/>
                <a:gd name="T79" fmla="*/ 220 h 779"/>
                <a:gd name="T80" fmla="*/ 560 w 573"/>
                <a:gd name="T81" fmla="*/ 273 h 779"/>
                <a:gd name="T82" fmla="*/ 570 w 573"/>
                <a:gd name="T83" fmla="*/ 330 h 779"/>
                <a:gd name="T84" fmla="*/ 573 w 573"/>
                <a:gd name="T85" fmla="*/ 390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73" h="779">
                  <a:moveTo>
                    <a:pt x="573" y="390"/>
                  </a:moveTo>
                  <a:lnTo>
                    <a:pt x="572" y="409"/>
                  </a:lnTo>
                  <a:lnTo>
                    <a:pt x="571" y="429"/>
                  </a:lnTo>
                  <a:lnTo>
                    <a:pt x="570" y="449"/>
                  </a:lnTo>
                  <a:lnTo>
                    <a:pt x="566" y="467"/>
                  </a:lnTo>
                  <a:lnTo>
                    <a:pt x="563" y="487"/>
                  </a:lnTo>
                  <a:lnTo>
                    <a:pt x="560" y="505"/>
                  </a:lnTo>
                  <a:lnTo>
                    <a:pt x="555" y="523"/>
                  </a:lnTo>
                  <a:lnTo>
                    <a:pt x="550" y="541"/>
                  </a:lnTo>
                  <a:lnTo>
                    <a:pt x="545" y="558"/>
                  </a:lnTo>
                  <a:lnTo>
                    <a:pt x="538" y="575"/>
                  </a:lnTo>
                  <a:lnTo>
                    <a:pt x="531" y="591"/>
                  </a:lnTo>
                  <a:lnTo>
                    <a:pt x="523" y="608"/>
                  </a:lnTo>
                  <a:lnTo>
                    <a:pt x="516" y="623"/>
                  </a:lnTo>
                  <a:lnTo>
                    <a:pt x="507" y="637"/>
                  </a:lnTo>
                  <a:lnTo>
                    <a:pt x="498" y="651"/>
                  </a:lnTo>
                  <a:lnTo>
                    <a:pt x="489" y="665"/>
                  </a:lnTo>
                  <a:lnTo>
                    <a:pt x="479" y="678"/>
                  </a:lnTo>
                  <a:lnTo>
                    <a:pt x="468" y="690"/>
                  </a:lnTo>
                  <a:lnTo>
                    <a:pt x="457" y="702"/>
                  </a:lnTo>
                  <a:lnTo>
                    <a:pt x="446" y="712"/>
                  </a:lnTo>
                  <a:lnTo>
                    <a:pt x="435" y="722"/>
                  </a:lnTo>
                  <a:lnTo>
                    <a:pt x="423" y="732"/>
                  </a:lnTo>
                  <a:lnTo>
                    <a:pt x="411" y="741"/>
                  </a:lnTo>
                  <a:lnTo>
                    <a:pt x="398" y="748"/>
                  </a:lnTo>
                  <a:lnTo>
                    <a:pt x="385" y="756"/>
                  </a:lnTo>
                  <a:lnTo>
                    <a:pt x="371" y="761"/>
                  </a:lnTo>
                  <a:lnTo>
                    <a:pt x="358" y="766"/>
                  </a:lnTo>
                  <a:lnTo>
                    <a:pt x="344" y="771"/>
                  </a:lnTo>
                  <a:lnTo>
                    <a:pt x="330" y="775"/>
                  </a:lnTo>
                  <a:lnTo>
                    <a:pt x="316" y="777"/>
                  </a:lnTo>
                  <a:lnTo>
                    <a:pt x="301" y="778"/>
                  </a:lnTo>
                  <a:lnTo>
                    <a:pt x="287" y="779"/>
                  </a:lnTo>
                  <a:lnTo>
                    <a:pt x="271" y="778"/>
                  </a:lnTo>
                  <a:lnTo>
                    <a:pt x="257" y="777"/>
                  </a:lnTo>
                  <a:lnTo>
                    <a:pt x="242" y="775"/>
                  </a:lnTo>
                  <a:lnTo>
                    <a:pt x="228" y="771"/>
                  </a:lnTo>
                  <a:lnTo>
                    <a:pt x="214" y="766"/>
                  </a:lnTo>
                  <a:lnTo>
                    <a:pt x="201" y="761"/>
                  </a:lnTo>
                  <a:lnTo>
                    <a:pt x="188" y="756"/>
                  </a:lnTo>
                  <a:lnTo>
                    <a:pt x="175" y="748"/>
                  </a:lnTo>
                  <a:lnTo>
                    <a:pt x="162" y="741"/>
                  </a:lnTo>
                  <a:lnTo>
                    <a:pt x="149" y="732"/>
                  </a:lnTo>
                  <a:lnTo>
                    <a:pt x="138" y="722"/>
                  </a:lnTo>
                  <a:lnTo>
                    <a:pt x="127" y="712"/>
                  </a:lnTo>
                  <a:lnTo>
                    <a:pt x="115" y="702"/>
                  </a:lnTo>
                  <a:lnTo>
                    <a:pt x="104" y="690"/>
                  </a:lnTo>
                  <a:lnTo>
                    <a:pt x="94" y="678"/>
                  </a:lnTo>
                  <a:lnTo>
                    <a:pt x="84" y="665"/>
                  </a:lnTo>
                  <a:lnTo>
                    <a:pt x="75" y="651"/>
                  </a:lnTo>
                  <a:lnTo>
                    <a:pt x="65" y="637"/>
                  </a:lnTo>
                  <a:lnTo>
                    <a:pt x="57" y="623"/>
                  </a:lnTo>
                  <a:lnTo>
                    <a:pt x="49" y="608"/>
                  </a:lnTo>
                  <a:lnTo>
                    <a:pt x="41" y="591"/>
                  </a:lnTo>
                  <a:lnTo>
                    <a:pt x="35" y="575"/>
                  </a:lnTo>
                  <a:lnTo>
                    <a:pt x="28" y="558"/>
                  </a:lnTo>
                  <a:lnTo>
                    <a:pt x="23" y="541"/>
                  </a:lnTo>
                  <a:lnTo>
                    <a:pt x="18" y="523"/>
                  </a:lnTo>
                  <a:lnTo>
                    <a:pt x="13" y="505"/>
                  </a:lnTo>
                  <a:lnTo>
                    <a:pt x="9" y="487"/>
                  </a:lnTo>
                  <a:lnTo>
                    <a:pt x="6" y="467"/>
                  </a:lnTo>
                  <a:lnTo>
                    <a:pt x="4" y="449"/>
                  </a:lnTo>
                  <a:lnTo>
                    <a:pt x="1" y="429"/>
                  </a:lnTo>
                  <a:lnTo>
                    <a:pt x="0" y="409"/>
                  </a:lnTo>
                  <a:lnTo>
                    <a:pt x="0" y="390"/>
                  </a:lnTo>
                  <a:lnTo>
                    <a:pt x="0" y="369"/>
                  </a:lnTo>
                  <a:lnTo>
                    <a:pt x="1" y="350"/>
                  </a:lnTo>
                  <a:lnTo>
                    <a:pt x="4" y="330"/>
                  </a:lnTo>
                  <a:lnTo>
                    <a:pt x="6" y="311"/>
                  </a:lnTo>
                  <a:lnTo>
                    <a:pt x="9" y="291"/>
                  </a:lnTo>
                  <a:lnTo>
                    <a:pt x="13" y="273"/>
                  </a:lnTo>
                  <a:lnTo>
                    <a:pt x="18" y="256"/>
                  </a:lnTo>
                  <a:lnTo>
                    <a:pt x="23" y="237"/>
                  </a:lnTo>
                  <a:lnTo>
                    <a:pt x="28" y="220"/>
                  </a:lnTo>
                  <a:lnTo>
                    <a:pt x="35" y="204"/>
                  </a:lnTo>
                  <a:lnTo>
                    <a:pt x="41" y="186"/>
                  </a:lnTo>
                  <a:lnTo>
                    <a:pt x="49" y="171"/>
                  </a:lnTo>
                  <a:lnTo>
                    <a:pt x="57" y="156"/>
                  </a:lnTo>
                  <a:lnTo>
                    <a:pt x="65" y="141"/>
                  </a:lnTo>
                  <a:lnTo>
                    <a:pt x="75" y="127"/>
                  </a:lnTo>
                  <a:lnTo>
                    <a:pt x="84" y="113"/>
                  </a:lnTo>
                  <a:lnTo>
                    <a:pt x="94" y="100"/>
                  </a:lnTo>
                  <a:lnTo>
                    <a:pt x="104" y="88"/>
                  </a:lnTo>
                  <a:lnTo>
                    <a:pt x="115" y="76"/>
                  </a:lnTo>
                  <a:lnTo>
                    <a:pt x="127" y="66"/>
                  </a:lnTo>
                  <a:lnTo>
                    <a:pt x="138" y="56"/>
                  </a:lnTo>
                  <a:lnTo>
                    <a:pt x="149" y="46"/>
                  </a:lnTo>
                  <a:lnTo>
                    <a:pt x="162" y="37"/>
                  </a:lnTo>
                  <a:lnTo>
                    <a:pt x="175" y="30"/>
                  </a:lnTo>
                  <a:lnTo>
                    <a:pt x="188" y="23"/>
                  </a:lnTo>
                  <a:lnTo>
                    <a:pt x="201" y="17"/>
                  </a:lnTo>
                  <a:lnTo>
                    <a:pt x="214" y="12"/>
                  </a:lnTo>
                  <a:lnTo>
                    <a:pt x="228" y="7"/>
                  </a:lnTo>
                  <a:lnTo>
                    <a:pt x="242" y="4"/>
                  </a:lnTo>
                  <a:lnTo>
                    <a:pt x="257" y="2"/>
                  </a:lnTo>
                  <a:lnTo>
                    <a:pt x="271" y="0"/>
                  </a:lnTo>
                  <a:lnTo>
                    <a:pt x="287" y="0"/>
                  </a:lnTo>
                  <a:lnTo>
                    <a:pt x="301" y="0"/>
                  </a:lnTo>
                  <a:lnTo>
                    <a:pt x="316" y="2"/>
                  </a:lnTo>
                  <a:lnTo>
                    <a:pt x="330" y="4"/>
                  </a:lnTo>
                  <a:lnTo>
                    <a:pt x="344" y="7"/>
                  </a:lnTo>
                  <a:lnTo>
                    <a:pt x="358" y="12"/>
                  </a:lnTo>
                  <a:lnTo>
                    <a:pt x="371" y="17"/>
                  </a:lnTo>
                  <a:lnTo>
                    <a:pt x="385" y="23"/>
                  </a:lnTo>
                  <a:lnTo>
                    <a:pt x="398" y="30"/>
                  </a:lnTo>
                  <a:lnTo>
                    <a:pt x="411" y="37"/>
                  </a:lnTo>
                  <a:lnTo>
                    <a:pt x="423" y="46"/>
                  </a:lnTo>
                  <a:lnTo>
                    <a:pt x="435" y="56"/>
                  </a:lnTo>
                  <a:lnTo>
                    <a:pt x="446" y="66"/>
                  </a:lnTo>
                  <a:lnTo>
                    <a:pt x="457" y="76"/>
                  </a:lnTo>
                  <a:lnTo>
                    <a:pt x="468" y="88"/>
                  </a:lnTo>
                  <a:lnTo>
                    <a:pt x="479" y="100"/>
                  </a:lnTo>
                  <a:lnTo>
                    <a:pt x="489" y="113"/>
                  </a:lnTo>
                  <a:lnTo>
                    <a:pt x="498" y="127"/>
                  </a:lnTo>
                  <a:lnTo>
                    <a:pt x="507" y="141"/>
                  </a:lnTo>
                  <a:lnTo>
                    <a:pt x="516" y="156"/>
                  </a:lnTo>
                  <a:lnTo>
                    <a:pt x="523" y="171"/>
                  </a:lnTo>
                  <a:lnTo>
                    <a:pt x="531" y="186"/>
                  </a:lnTo>
                  <a:lnTo>
                    <a:pt x="538" y="204"/>
                  </a:lnTo>
                  <a:lnTo>
                    <a:pt x="545" y="220"/>
                  </a:lnTo>
                  <a:lnTo>
                    <a:pt x="550" y="237"/>
                  </a:lnTo>
                  <a:lnTo>
                    <a:pt x="555" y="256"/>
                  </a:lnTo>
                  <a:lnTo>
                    <a:pt x="560" y="273"/>
                  </a:lnTo>
                  <a:lnTo>
                    <a:pt x="563" y="291"/>
                  </a:lnTo>
                  <a:lnTo>
                    <a:pt x="566" y="311"/>
                  </a:lnTo>
                  <a:lnTo>
                    <a:pt x="570" y="330"/>
                  </a:lnTo>
                  <a:lnTo>
                    <a:pt x="571" y="350"/>
                  </a:lnTo>
                  <a:lnTo>
                    <a:pt x="572" y="369"/>
                  </a:lnTo>
                  <a:lnTo>
                    <a:pt x="573" y="39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5" name="Freeform 235">
              <a:extLst>
                <a:ext uri="{FF2B5EF4-FFF2-40B4-BE49-F238E27FC236}">
                  <a16:creationId xmlns:a16="http://schemas.microsoft.com/office/drawing/2014/main" id="{302A8733-AEBD-4BCC-8F5D-EB2D3D46C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5887" y="4227693"/>
              <a:ext cx="20480" cy="215976"/>
            </a:xfrm>
            <a:custGeom>
              <a:avLst/>
              <a:gdLst>
                <a:gd name="T0" fmla="*/ 42 w 85"/>
                <a:gd name="T1" fmla="*/ 931 h 931"/>
                <a:gd name="T2" fmla="*/ 33 w 85"/>
                <a:gd name="T3" fmla="*/ 930 h 931"/>
                <a:gd name="T4" fmla="*/ 25 w 85"/>
                <a:gd name="T5" fmla="*/ 927 h 931"/>
                <a:gd name="T6" fmla="*/ 18 w 85"/>
                <a:gd name="T7" fmla="*/ 923 h 931"/>
                <a:gd name="T8" fmla="*/ 11 w 85"/>
                <a:gd name="T9" fmla="*/ 918 h 931"/>
                <a:gd name="T10" fmla="*/ 6 w 85"/>
                <a:gd name="T11" fmla="*/ 911 h 931"/>
                <a:gd name="T12" fmla="*/ 3 w 85"/>
                <a:gd name="T13" fmla="*/ 904 h 931"/>
                <a:gd name="T14" fmla="*/ 0 w 85"/>
                <a:gd name="T15" fmla="*/ 896 h 931"/>
                <a:gd name="T16" fmla="*/ 0 w 85"/>
                <a:gd name="T17" fmla="*/ 888 h 931"/>
                <a:gd name="T18" fmla="*/ 0 w 85"/>
                <a:gd name="T19" fmla="*/ 43 h 931"/>
                <a:gd name="T20" fmla="*/ 0 w 85"/>
                <a:gd name="T21" fmla="*/ 35 h 931"/>
                <a:gd name="T22" fmla="*/ 3 w 85"/>
                <a:gd name="T23" fmla="*/ 27 h 931"/>
                <a:gd name="T24" fmla="*/ 6 w 85"/>
                <a:gd name="T25" fmla="*/ 19 h 931"/>
                <a:gd name="T26" fmla="*/ 11 w 85"/>
                <a:gd name="T27" fmla="*/ 13 h 931"/>
                <a:gd name="T28" fmla="*/ 18 w 85"/>
                <a:gd name="T29" fmla="*/ 8 h 931"/>
                <a:gd name="T30" fmla="*/ 25 w 85"/>
                <a:gd name="T31" fmla="*/ 4 h 931"/>
                <a:gd name="T32" fmla="*/ 33 w 85"/>
                <a:gd name="T33" fmla="*/ 1 h 931"/>
                <a:gd name="T34" fmla="*/ 42 w 85"/>
                <a:gd name="T35" fmla="*/ 0 h 931"/>
                <a:gd name="T36" fmla="*/ 50 w 85"/>
                <a:gd name="T37" fmla="*/ 1 h 931"/>
                <a:gd name="T38" fmla="*/ 59 w 85"/>
                <a:gd name="T39" fmla="*/ 4 h 931"/>
                <a:gd name="T40" fmla="*/ 65 w 85"/>
                <a:gd name="T41" fmla="*/ 8 h 931"/>
                <a:gd name="T42" fmla="*/ 72 w 85"/>
                <a:gd name="T43" fmla="*/ 13 h 931"/>
                <a:gd name="T44" fmla="*/ 77 w 85"/>
                <a:gd name="T45" fmla="*/ 19 h 931"/>
                <a:gd name="T46" fmla="*/ 82 w 85"/>
                <a:gd name="T47" fmla="*/ 27 h 931"/>
                <a:gd name="T48" fmla="*/ 84 w 85"/>
                <a:gd name="T49" fmla="*/ 35 h 931"/>
                <a:gd name="T50" fmla="*/ 85 w 85"/>
                <a:gd name="T51" fmla="*/ 43 h 931"/>
                <a:gd name="T52" fmla="*/ 85 w 85"/>
                <a:gd name="T53" fmla="*/ 888 h 931"/>
                <a:gd name="T54" fmla="*/ 84 w 85"/>
                <a:gd name="T55" fmla="*/ 896 h 931"/>
                <a:gd name="T56" fmla="*/ 82 w 85"/>
                <a:gd name="T57" fmla="*/ 904 h 931"/>
                <a:gd name="T58" fmla="*/ 77 w 85"/>
                <a:gd name="T59" fmla="*/ 911 h 931"/>
                <a:gd name="T60" fmla="*/ 72 w 85"/>
                <a:gd name="T61" fmla="*/ 918 h 931"/>
                <a:gd name="T62" fmla="*/ 65 w 85"/>
                <a:gd name="T63" fmla="*/ 923 h 931"/>
                <a:gd name="T64" fmla="*/ 59 w 85"/>
                <a:gd name="T65" fmla="*/ 927 h 931"/>
                <a:gd name="T66" fmla="*/ 50 w 85"/>
                <a:gd name="T67" fmla="*/ 930 h 931"/>
                <a:gd name="T68" fmla="*/ 42 w 85"/>
                <a:gd name="T69" fmla="*/ 931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5" h="931">
                  <a:moveTo>
                    <a:pt x="42" y="931"/>
                  </a:moveTo>
                  <a:lnTo>
                    <a:pt x="33" y="930"/>
                  </a:lnTo>
                  <a:lnTo>
                    <a:pt x="25" y="927"/>
                  </a:lnTo>
                  <a:lnTo>
                    <a:pt x="18" y="923"/>
                  </a:lnTo>
                  <a:lnTo>
                    <a:pt x="11" y="918"/>
                  </a:lnTo>
                  <a:lnTo>
                    <a:pt x="6" y="911"/>
                  </a:lnTo>
                  <a:lnTo>
                    <a:pt x="3" y="904"/>
                  </a:lnTo>
                  <a:lnTo>
                    <a:pt x="0" y="896"/>
                  </a:lnTo>
                  <a:lnTo>
                    <a:pt x="0" y="888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6" y="19"/>
                  </a:lnTo>
                  <a:lnTo>
                    <a:pt x="11" y="13"/>
                  </a:lnTo>
                  <a:lnTo>
                    <a:pt x="18" y="8"/>
                  </a:lnTo>
                  <a:lnTo>
                    <a:pt x="25" y="4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50" y="1"/>
                  </a:lnTo>
                  <a:lnTo>
                    <a:pt x="59" y="4"/>
                  </a:lnTo>
                  <a:lnTo>
                    <a:pt x="65" y="8"/>
                  </a:lnTo>
                  <a:lnTo>
                    <a:pt x="72" y="13"/>
                  </a:lnTo>
                  <a:lnTo>
                    <a:pt x="77" y="19"/>
                  </a:lnTo>
                  <a:lnTo>
                    <a:pt x="82" y="27"/>
                  </a:lnTo>
                  <a:lnTo>
                    <a:pt x="84" y="35"/>
                  </a:lnTo>
                  <a:lnTo>
                    <a:pt x="85" y="43"/>
                  </a:lnTo>
                  <a:lnTo>
                    <a:pt x="85" y="888"/>
                  </a:lnTo>
                  <a:lnTo>
                    <a:pt x="84" y="896"/>
                  </a:lnTo>
                  <a:lnTo>
                    <a:pt x="82" y="904"/>
                  </a:lnTo>
                  <a:lnTo>
                    <a:pt x="77" y="911"/>
                  </a:lnTo>
                  <a:lnTo>
                    <a:pt x="72" y="918"/>
                  </a:lnTo>
                  <a:lnTo>
                    <a:pt x="65" y="923"/>
                  </a:lnTo>
                  <a:lnTo>
                    <a:pt x="59" y="927"/>
                  </a:lnTo>
                  <a:lnTo>
                    <a:pt x="50" y="930"/>
                  </a:lnTo>
                  <a:lnTo>
                    <a:pt x="42" y="93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6" name="Freeform 236">
              <a:extLst>
                <a:ext uri="{FF2B5EF4-FFF2-40B4-BE49-F238E27FC236}">
                  <a16:creationId xmlns:a16="http://schemas.microsoft.com/office/drawing/2014/main" id="{3531A426-C84F-470F-92B9-9E5CA90E62F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9100" y="4170907"/>
              <a:ext cx="133123" cy="181532"/>
            </a:xfrm>
            <a:custGeom>
              <a:avLst/>
              <a:gdLst>
                <a:gd name="T0" fmla="*/ 572 w 573"/>
                <a:gd name="T1" fmla="*/ 430 h 780"/>
                <a:gd name="T2" fmla="*/ 564 w 573"/>
                <a:gd name="T3" fmla="*/ 487 h 780"/>
                <a:gd name="T4" fmla="*/ 550 w 573"/>
                <a:gd name="T5" fmla="*/ 542 h 780"/>
                <a:gd name="T6" fmla="*/ 532 w 573"/>
                <a:gd name="T7" fmla="*/ 592 h 780"/>
                <a:gd name="T8" fmla="*/ 508 w 573"/>
                <a:gd name="T9" fmla="*/ 638 h 780"/>
                <a:gd name="T10" fmla="*/ 479 w 573"/>
                <a:gd name="T11" fmla="*/ 678 h 780"/>
                <a:gd name="T12" fmla="*/ 447 w 573"/>
                <a:gd name="T13" fmla="*/ 714 h 780"/>
                <a:gd name="T14" fmla="*/ 411 w 573"/>
                <a:gd name="T15" fmla="*/ 742 h 780"/>
                <a:gd name="T16" fmla="*/ 372 w 573"/>
                <a:gd name="T17" fmla="*/ 762 h 780"/>
                <a:gd name="T18" fmla="*/ 331 w 573"/>
                <a:gd name="T19" fmla="*/ 775 h 780"/>
                <a:gd name="T20" fmla="*/ 287 w 573"/>
                <a:gd name="T21" fmla="*/ 780 h 780"/>
                <a:gd name="T22" fmla="*/ 243 w 573"/>
                <a:gd name="T23" fmla="*/ 775 h 780"/>
                <a:gd name="T24" fmla="*/ 201 w 573"/>
                <a:gd name="T25" fmla="*/ 762 h 780"/>
                <a:gd name="T26" fmla="*/ 162 w 573"/>
                <a:gd name="T27" fmla="*/ 742 h 780"/>
                <a:gd name="T28" fmla="*/ 127 w 573"/>
                <a:gd name="T29" fmla="*/ 714 h 780"/>
                <a:gd name="T30" fmla="*/ 94 w 573"/>
                <a:gd name="T31" fmla="*/ 678 h 780"/>
                <a:gd name="T32" fmla="*/ 66 w 573"/>
                <a:gd name="T33" fmla="*/ 638 h 780"/>
                <a:gd name="T34" fmla="*/ 43 w 573"/>
                <a:gd name="T35" fmla="*/ 592 h 780"/>
                <a:gd name="T36" fmla="*/ 23 w 573"/>
                <a:gd name="T37" fmla="*/ 542 h 780"/>
                <a:gd name="T38" fmla="*/ 10 w 573"/>
                <a:gd name="T39" fmla="*/ 487 h 780"/>
                <a:gd name="T40" fmla="*/ 3 w 573"/>
                <a:gd name="T41" fmla="*/ 430 h 780"/>
                <a:gd name="T42" fmla="*/ 2 w 573"/>
                <a:gd name="T43" fmla="*/ 370 h 780"/>
                <a:gd name="T44" fmla="*/ 7 w 573"/>
                <a:gd name="T45" fmla="*/ 311 h 780"/>
                <a:gd name="T46" fmla="*/ 18 w 573"/>
                <a:gd name="T47" fmla="*/ 256 h 780"/>
                <a:gd name="T48" fmla="*/ 35 w 573"/>
                <a:gd name="T49" fmla="*/ 204 h 780"/>
                <a:gd name="T50" fmla="*/ 58 w 573"/>
                <a:gd name="T51" fmla="*/ 157 h 780"/>
                <a:gd name="T52" fmla="*/ 85 w 573"/>
                <a:gd name="T53" fmla="*/ 114 h 780"/>
                <a:gd name="T54" fmla="*/ 116 w 573"/>
                <a:gd name="T55" fmla="*/ 78 h 780"/>
                <a:gd name="T56" fmla="*/ 151 w 573"/>
                <a:gd name="T57" fmla="*/ 47 h 780"/>
                <a:gd name="T58" fmla="*/ 188 w 573"/>
                <a:gd name="T59" fmla="*/ 24 h 780"/>
                <a:gd name="T60" fmla="*/ 229 w 573"/>
                <a:gd name="T61" fmla="*/ 9 h 780"/>
                <a:gd name="T62" fmla="*/ 273 w 573"/>
                <a:gd name="T63" fmla="*/ 1 h 780"/>
                <a:gd name="T64" fmla="*/ 316 w 573"/>
                <a:gd name="T65" fmla="*/ 2 h 780"/>
                <a:gd name="T66" fmla="*/ 358 w 573"/>
                <a:gd name="T67" fmla="*/ 13 h 780"/>
                <a:gd name="T68" fmla="*/ 398 w 573"/>
                <a:gd name="T69" fmla="*/ 31 h 780"/>
                <a:gd name="T70" fmla="*/ 436 w 573"/>
                <a:gd name="T71" fmla="*/ 56 h 780"/>
                <a:gd name="T72" fmla="*/ 469 w 573"/>
                <a:gd name="T73" fmla="*/ 90 h 780"/>
                <a:gd name="T74" fmla="*/ 498 w 573"/>
                <a:gd name="T75" fmla="*/ 127 h 780"/>
                <a:gd name="T76" fmla="*/ 524 w 573"/>
                <a:gd name="T77" fmla="*/ 172 h 780"/>
                <a:gd name="T78" fmla="*/ 545 w 573"/>
                <a:gd name="T79" fmla="*/ 221 h 780"/>
                <a:gd name="T80" fmla="*/ 560 w 573"/>
                <a:gd name="T81" fmla="*/ 274 h 780"/>
                <a:gd name="T82" fmla="*/ 570 w 573"/>
                <a:gd name="T83" fmla="*/ 330 h 780"/>
                <a:gd name="T84" fmla="*/ 573 w 573"/>
                <a:gd name="T85" fmla="*/ 39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73" h="780">
                  <a:moveTo>
                    <a:pt x="573" y="390"/>
                  </a:moveTo>
                  <a:lnTo>
                    <a:pt x="573" y="410"/>
                  </a:lnTo>
                  <a:lnTo>
                    <a:pt x="572" y="430"/>
                  </a:lnTo>
                  <a:lnTo>
                    <a:pt x="570" y="449"/>
                  </a:lnTo>
                  <a:lnTo>
                    <a:pt x="567" y="469"/>
                  </a:lnTo>
                  <a:lnTo>
                    <a:pt x="564" y="487"/>
                  </a:lnTo>
                  <a:lnTo>
                    <a:pt x="560" y="506"/>
                  </a:lnTo>
                  <a:lnTo>
                    <a:pt x="556" y="524"/>
                  </a:lnTo>
                  <a:lnTo>
                    <a:pt x="550" y="542"/>
                  </a:lnTo>
                  <a:lnTo>
                    <a:pt x="545" y="559"/>
                  </a:lnTo>
                  <a:lnTo>
                    <a:pt x="538" y="576"/>
                  </a:lnTo>
                  <a:lnTo>
                    <a:pt x="532" y="592"/>
                  </a:lnTo>
                  <a:lnTo>
                    <a:pt x="524" y="608"/>
                  </a:lnTo>
                  <a:lnTo>
                    <a:pt x="517" y="623"/>
                  </a:lnTo>
                  <a:lnTo>
                    <a:pt x="508" y="638"/>
                  </a:lnTo>
                  <a:lnTo>
                    <a:pt x="498" y="652"/>
                  </a:lnTo>
                  <a:lnTo>
                    <a:pt x="490" y="665"/>
                  </a:lnTo>
                  <a:lnTo>
                    <a:pt x="479" y="678"/>
                  </a:lnTo>
                  <a:lnTo>
                    <a:pt x="469" y="691"/>
                  </a:lnTo>
                  <a:lnTo>
                    <a:pt x="458" y="702"/>
                  </a:lnTo>
                  <a:lnTo>
                    <a:pt x="447" y="714"/>
                  </a:lnTo>
                  <a:lnTo>
                    <a:pt x="436" y="724"/>
                  </a:lnTo>
                  <a:lnTo>
                    <a:pt x="424" y="733"/>
                  </a:lnTo>
                  <a:lnTo>
                    <a:pt x="411" y="742"/>
                  </a:lnTo>
                  <a:lnTo>
                    <a:pt x="398" y="749"/>
                  </a:lnTo>
                  <a:lnTo>
                    <a:pt x="385" y="756"/>
                  </a:lnTo>
                  <a:lnTo>
                    <a:pt x="372" y="762"/>
                  </a:lnTo>
                  <a:lnTo>
                    <a:pt x="358" y="768"/>
                  </a:lnTo>
                  <a:lnTo>
                    <a:pt x="345" y="772"/>
                  </a:lnTo>
                  <a:lnTo>
                    <a:pt x="331" y="775"/>
                  </a:lnTo>
                  <a:lnTo>
                    <a:pt x="316" y="778"/>
                  </a:lnTo>
                  <a:lnTo>
                    <a:pt x="302" y="780"/>
                  </a:lnTo>
                  <a:lnTo>
                    <a:pt x="287" y="780"/>
                  </a:lnTo>
                  <a:lnTo>
                    <a:pt x="273" y="780"/>
                  </a:lnTo>
                  <a:lnTo>
                    <a:pt x="258" y="778"/>
                  </a:lnTo>
                  <a:lnTo>
                    <a:pt x="243" y="775"/>
                  </a:lnTo>
                  <a:lnTo>
                    <a:pt x="229" y="772"/>
                  </a:lnTo>
                  <a:lnTo>
                    <a:pt x="215" y="768"/>
                  </a:lnTo>
                  <a:lnTo>
                    <a:pt x="201" y="762"/>
                  </a:lnTo>
                  <a:lnTo>
                    <a:pt x="188" y="756"/>
                  </a:lnTo>
                  <a:lnTo>
                    <a:pt x="175" y="749"/>
                  </a:lnTo>
                  <a:lnTo>
                    <a:pt x="162" y="742"/>
                  </a:lnTo>
                  <a:lnTo>
                    <a:pt x="151" y="733"/>
                  </a:lnTo>
                  <a:lnTo>
                    <a:pt x="139" y="724"/>
                  </a:lnTo>
                  <a:lnTo>
                    <a:pt x="127" y="714"/>
                  </a:lnTo>
                  <a:lnTo>
                    <a:pt x="116" y="702"/>
                  </a:lnTo>
                  <a:lnTo>
                    <a:pt x="105" y="691"/>
                  </a:lnTo>
                  <a:lnTo>
                    <a:pt x="94" y="678"/>
                  </a:lnTo>
                  <a:lnTo>
                    <a:pt x="85" y="665"/>
                  </a:lnTo>
                  <a:lnTo>
                    <a:pt x="75" y="652"/>
                  </a:lnTo>
                  <a:lnTo>
                    <a:pt x="66" y="638"/>
                  </a:lnTo>
                  <a:lnTo>
                    <a:pt x="58" y="623"/>
                  </a:lnTo>
                  <a:lnTo>
                    <a:pt x="50" y="608"/>
                  </a:lnTo>
                  <a:lnTo>
                    <a:pt x="43" y="592"/>
                  </a:lnTo>
                  <a:lnTo>
                    <a:pt x="35" y="576"/>
                  </a:lnTo>
                  <a:lnTo>
                    <a:pt x="29" y="559"/>
                  </a:lnTo>
                  <a:lnTo>
                    <a:pt x="23" y="542"/>
                  </a:lnTo>
                  <a:lnTo>
                    <a:pt x="18" y="524"/>
                  </a:lnTo>
                  <a:lnTo>
                    <a:pt x="13" y="506"/>
                  </a:lnTo>
                  <a:lnTo>
                    <a:pt x="10" y="487"/>
                  </a:lnTo>
                  <a:lnTo>
                    <a:pt x="7" y="469"/>
                  </a:lnTo>
                  <a:lnTo>
                    <a:pt x="4" y="449"/>
                  </a:lnTo>
                  <a:lnTo>
                    <a:pt x="3" y="430"/>
                  </a:lnTo>
                  <a:lnTo>
                    <a:pt x="2" y="410"/>
                  </a:lnTo>
                  <a:lnTo>
                    <a:pt x="0" y="390"/>
                  </a:lnTo>
                  <a:lnTo>
                    <a:pt x="2" y="370"/>
                  </a:lnTo>
                  <a:lnTo>
                    <a:pt x="3" y="350"/>
                  </a:lnTo>
                  <a:lnTo>
                    <a:pt x="4" y="330"/>
                  </a:lnTo>
                  <a:lnTo>
                    <a:pt x="7" y="311"/>
                  </a:lnTo>
                  <a:lnTo>
                    <a:pt x="10" y="293"/>
                  </a:lnTo>
                  <a:lnTo>
                    <a:pt x="13" y="274"/>
                  </a:lnTo>
                  <a:lnTo>
                    <a:pt x="18" y="256"/>
                  </a:lnTo>
                  <a:lnTo>
                    <a:pt x="23" y="239"/>
                  </a:lnTo>
                  <a:lnTo>
                    <a:pt x="29" y="221"/>
                  </a:lnTo>
                  <a:lnTo>
                    <a:pt x="35" y="204"/>
                  </a:lnTo>
                  <a:lnTo>
                    <a:pt x="43" y="188"/>
                  </a:lnTo>
                  <a:lnTo>
                    <a:pt x="50" y="172"/>
                  </a:lnTo>
                  <a:lnTo>
                    <a:pt x="58" y="157"/>
                  </a:lnTo>
                  <a:lnTo>
                    <a:pt x="66" y="143"/>
                  </a:lnTo>
                  <a:lnTo>
                    <a:pt x="75" y="127"/>
                  </a:lnTo>
                  <a:lnTo>
                    <a:pt x="85" y="114"/>
                  </a:lnTo>
                  <a:lnTo>
                    <a:pt x="94" y="101"/>
                  </a:lnTo>
                  <a:lnTo>
                    <a:pt x="105" y="90"/>
                  </a:lnTo>
                  <a:lnTo>
                    <a:pt x="116" y="78"/>
                  </a:lnTo>
                  <a:lnTo>
                    <a:pt x="127" y="67"/>
                  </a:lnTo>
                  <a:lnTo>
                    <a:pt x="139" y="56"/>
                  </a:lnTo>
                  <a:lnTo>
                    <a:pt x="151" y="47"/>
                  </a:lnTo>
                  <a:lnTo>
                    <a:pt x="162" y="39"/>
                  </a:lnTo>
                  <a:lnTo>
                    <a:pt x="175" y="31"/>
                  </a:lnTo>
                  <a:lnTo>
                    <a:pt x="188" y="24"/>
                  </a:lnTo>
                  <a:lnTo>
                    <a:pt x="201" y="17"/>
                  </a:lnTo>
                  <a:lnTo>
                    <a:pt x="215" y="13"/>
                  </a:lnTo>
                  <a:lnTo>
                    <a:pt x="229" y="9"/>
                  </a:lnTo>
                  <a:lnTo>
                    <a:pt x="243" y="4"/>
                  </a:lnTo>
                  <a:lnTo>
                    <a:pt x="258" y="2"/>
                  </a:lnTo>
                  <a:lnTo>
                    <a:pt x="273" y="1"/>
                  </a:lnTo>
                  <a:lnTo>
                    <a:pt x="287" y="0"/>
                  </a:lnTo>
                  <a:lnTo>
                    <a:pt x="302" y="1"/>
                  </a:lnTo>
                  <a:lnTo>
                    <a:pt x="316" y="2"/>
                  </a:lnTo>
                  <a:lnTo>
                    <a:pt x="331" y="4"/>
                  </a:lnTo>
                  <a:lnTo>
                    <a:pt x="345" y="9"/>
                  </a:lnTo>
                  <a:lnTo>
                    <a:pt x="358" y="13"/>
                  </a:lnTo>
                  <a:lnTo>
                    <a:pt x="372" y="17"/>
                  </a:lnTo>
                  <a:lnTo>
                    <a:pt x="385" y="24"/>
                  </a:lnTo>
                  <a:lnTo>
                    <a:pt x="398" y="31"/>
                  </a:lnTo>
                  <a:lnTo>
                    <a:pt x="411" y="39"/>
                  </a:lnTo>
                  <a:lnTo>
                    <a:pt x="424" y="47"/>
                  </a:lnTo>
                  <a:lnTo>
                    <a:pt x="436" y="56"/>
                  </a:lnTo>
                  <a:lnTo>
                    <a:pt x="447" y="67"/>
                  </a:lnTo>
                  <a:lnTo>
                    <a:pt x="458" y="78"/>
                  </a:lnTo>
                  <a:lnTo>
                    <a:pt x="469" y="90"/>
                  </a:lnTo>
                  <a:lnTo>
                    <a:pt x="479" y="101"/>
                  </a:lnTo>
                  <a:lnTo>
                    <a:pt x="490" y="114"/>
                  </a:lnTo>
                  <a:lnTo>
                    <a:pt x="498" y="127"/>
                  </a:lnTo>
                  <a:lnTo>
                    <a:pt x="508" y="143"/>
                  </a:lnTo>
                  <a:lnTo>
                    <a:pt x="517" y="157"/>
                  </a:lnTo>
                  <a:lnTo>
                    <a:pt x="524" y="172"/>
                  </a:lnTo>
                  <a:lnTo>
                    <a:pt x="532" y="188"/>
                  </a:lnTo>
                  <a:lnTo>
                    <a:pt x="538" y="204"/>
                  </a:lnTo>
                  <a:lnTo>
                    <a:pt x="545" y="221"/>
                  </a:lnTo>
                  <a:lnTo>
                    <a:pt x="550" y="239"/>
                  </a:lnTo>
                  <a:lnTo>
                    <a:pt x="556" y="256"/>
                  </a:lnTo>
                  <a:lnTo>
                    <a:pt x="560" y="274"/>
                  </a:lnTo>
                  <a:lnTo>
                    <a:pt x="564" y="293"/>
                  </a:lnTo>
                  <a:lnTo>
                    <a:pt x="567" y="311"/>
                  </a:lnTo>
                  <a:lnTo>
                    <a:pt x="570" y="330"/>
                  </a:lnTo>
                  <a:lnTo>
                    <a:pt x="572" y="350"/>
                  </a:lnTo>
                  <a:lnTo>
                    <a:pt x="573" y="370"/>
                  </a:lnTo>
                  <a:lnTo>
                    <a:pt x="573" y="39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7" name="Freeform 237">
              <a:extLst>
                <a:ext uri="{FF2B5EF4-FFF2-40B4-BE49-F238E27FC236}">
                  <a16:creationId xmlns:a16="http://schemas.microsoft.com/office/drawing/2014/main" id="{EFDFEB68-ADC5-4630-8756-60DA744D4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4836" y="4147633"/>
              <a:ext cx="19550" cy="216907"/>
            </a:xfrm>
            <a:custGeom>
              <a:avLst/>
              <a:gdLst>
                <a:gd name="T0" fmla="*/ 43 w 85"/>
                <a:gd name="T1" fmla="*/ 930 h 930"/>
                <a:gd name="T2" fmla="*/ 34 w 85"/>
                <a:gd name="T3" fmla="*/ 929 h 930"/>
                <a:gd name="T4" fmla="*/ 26 w 85"/>
                <a:gd name="T5" fmla="*/ 926 h 930"/>
                <a:gd name="T6" fmla="*/ 18 w 85"/>
                <a:gd name="T7" fmla="*/ 923 h 930"/>
                <a:gd name="T8" fmla="*/ 12 w 85"/>
                <a:gd name="T9" fmla="*/ 918 h 930"/>
                <a:gd name="T10" fmla="*/ 7 w 85"/>
                <a:gd name="T11" fmla="*/ 911 h 930"/>
                <a:gd name="T12" fmla="*/ 3 w 85"/>
                <a:gd name="T13" fmla="*/ 903 h 930"/>
                <a:gd name="T14" fmla="*/ 1 w 85"/>
                <a:gd name="T15" fmla="*/ 896 h 930"/>
                <a:gd name="T16" fmla="*/ 0 w 85"/>
                <a:gd name="T17" fmla="*/ 887 h 930"/>
                <a:gd name="T18" fmla="*/ 0 w 85"/>
                <a:gd name="T19" fmla="*/ 43 h 930"/>
                <a:gd name="T20" fmla="*/ 1 w 85"/>
                <a:gd name="T21" fmla="*/ 34 h 930"/>
                <a:gd name="T22" fmla="*/ 3 w 85"/>
                <a:gd name="T23" fmla="*/ 27 h 930"/>
                <a:gd name="T24" fmla="*/ 7 w 85"/>
                <a:gd name="T25" fmla="*/ 19 h 930"/>
                <a:gd name="T26" fmla="*/ 12 w 85"/>
                <a:gd name="T27" fmla="*/ 12 h 930"/>
                <a:gd name="T28" fmla="*/ 18 w 85"/>
                <a:gd name="T29" fmla="*/ 7 h 930"/>
                <a:gd name="T30" fmla="*/ 26 w 85"/>
                <a:gd name="T31" fmla="*/ 4 h 930"/>
                <a:gd name="T32" fmla="*/ 34 w 85"/>
                <a:gd name="T33" fmla="*/ 1 h 930"/>
                <a:gd name="T34" fmla="*/ 43 w 85"/>
                <a:gd name="T35" fmla="*/ 0 h 930"/>
                <a:gd name="T36" fmla="*/ 52 w 85"/>
                <a:gd name="T37" fmla="*/ 1 h 930"/>
                <a:gd name="T38" fmla="*/ 59 w 85"/>
                <a:gd name="T39" fmla="*/ 4 h 930"/>
                <a:gd name="T40" fmla="*/ 67 w 85"/>
                <a:gd name="T41" fmla="*/ 7 h 930"/>
                <a:gd name="T42" fmla="*/ 73 w 85"/>
                <a:gd name="T43" fmla="*/ 12 h 930"/>
                <a:gd name="T44" fmla="*/ 79 w 85"/>
                <a:gd name="T45" fmla="*/ 19 h 930"/>
                <a:gd name="T46" fmla="*/ 82 w 85"/>
                <a:gd name="T47" fmla="*/ 27 h 930"/>
                <a:gd name="T48" fmla="*/ 85 w 85"/>
                <a:gd name="T49" fmla="*/ 34 h 930"/>
                <a:gd name="T50" fmla="*/ 85 w 85"/>
                <a:gd name="T51" fmla="*/ 43 h 930"/>
                <a:gd name="T52" fmla="*/ 85 w 85"/>
                <a:gd name="T53" fmla="*/ 887 h 930"/>
                <a:gd name="T54" fmla="*/ 85 w 85"/>
                <a:gd name="T55" fmla="*/ 896 h 930"/>
                <a:gd name="T56" fmla="*/ 82 w 85"/>
                <a:gd name="T57" fmla="*/ 903 h 930"/>
                <a:gd name="T58" fmla="*/ 79 w 85"/>
                <a:gd name="T59" fmla="*/ 911 h 930"/>
                <a:gd name="T60" fmla="*/ 73 w 85"/>
                <a:gd name="T61" fmla="*/ 918 h 930"/>
                <a:gd name="T62" fmla="*/ 67 w 85"/>
                <a:gd name="T63" fmla="*/ 923 h 930"/>
                <a:gd name="T64" fmla="*/ 59 w 85"/>
                <a:gd name="T65" fmla="*/ 926 h 930"/>
                <a:gd name="T66" fmla="*/ 52 w 85"/>
                <a:gd name="T67" fmla="*/ 929 h 930"/>
                <a:gd name="T68" fmla="*/ 43 w 85"/>
                <a:gd name="T69" fmla="*/ 930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5" h="930">
                  <a:moveTo>
                    <a:pt x="43" y="930"/>
                  </a:moveTo>
                  <a:lnTo>
                    <a:pt x="34" y="929"/>
                  </a:lnTo>
                  <a:lnTo>
                    <a:pt x="26" y="926"/>
                  </a:lnTo>
                  <a:lnTo>
                    <a:pt x="18" y="923"/>
                  </a:lnTo>
                  <a:lnTo>
                    <a:pt x="12" y="918"/>
                  </a:lnTo>
                  <a:lnTo>
                    <a:pt x="7" y="911"/>
                  </a:lnTo>
                  <a:lnTo>
                    <a:pt x="3" y="903"/>
                  </a:lnTo>
                  <a:lnTo>
                    <a:pt x="1" y="896"/>
                  </a:lnTo>
                  <a:lnTo>
                    <a:pt x="0" y="887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3" y="27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4"/>
                  </a:lnTo>
                  <a:lnTo>
                    <a:pt x="34" y="1"/>
                  </a:lnTo>
                  <a:lnTo>
                    <a:pt x="43" y="0"/>
                  </a:lnTo>
                  <a:lnTo>
                    <a:pt x="52" y="1"/>
                  </a:lnTo>
                  <a:lnTo>
                    <a:pt x="59" y="4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2" y="27"/>
                  </a:lnTo>
                  <a:lnTo>
                    <a:pt x="85" y="34"/>
                  </a:lnTo>
                  <a:lnTo>
                    <a:pt x="85" y="43"/>
                  </a:lnTo>
                  <a:lnTo>
                    <a:pt x="85" y="887"/>
                  </a:lnTo>
                  <a:lnTo>
                    <a:pt x="85" y="896"/>
                  </a:lnTo>
                  <a:lnTo>
                    <a:pt x="82" y="903"/>
                  </a:lnTo>
                  <a:lnTo>
                    <a:pt x="79" y="911"/>
                  </a:lnTo>
                  <a:lnTo>
                    <a:pt x="73" y="918"/>
                  </a:lnTo>
                  <a:lnTo>
                    <a:pt x="67" y="923"/>
                  </a:lnTo>
                  <a:lnTo>
                    <a:pt x="59" y="926"/>
                  </a:lnTo>
                  <a:lnTo>
                    <a:pt x="52" y="929"/>
                  </a:lnTo>
                  <a:lnTo>
                    <a:pt x="43" y="93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8" name="Freeform 238">
              <a:extLst>
                <a:ext uri="{FF2B5EF4-FFF2-40B4-BE49-F238E27FC236}">
                  <a16:creationId xmlns:a16="http://schemas.microsoft.com/office/drawing/2014/main" id="{8640AE89-0ABE-4C3F-98BB-76C985DAA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8049" y="4090847"/>
              <a:ext cx="133123" cy="181532"/>
            </a:xfrm>
            <a:custGeom>
              <a:avLst/>
              <a:gdLst>
                <a:gd name="T0" fmla="*/ 570 w 572"/>
                <a:gd name="T1" fmla="*/ 429 h 779"/>
                <a:gd name="T2" fmla="*/ 562 w 572"/>
                <a:gd name="T3" fmla="*/ 487 h 779"/>
                <a:gd name="T4" fmla="*/ 549 w 572"/>
                <a:gd name="T5" fmla="*/ 542 h 779"/>
                <a:gd name="T6" fmla="*/ 530 w 572"/>
                <a:gd name="T7" fmla="*/ 591 h 779"/>
                <a:gd name="T8" fmla="*/ 506 w 572"/>
                <a:gd name="T9" fmla="*/ 638 h 779"/>
                <a:gd name="T10" fmla="*/ 478 w 572"/>
                <a:gd name="T11" fmla="*/ 678 h 779"/>
                <a:gd name="T12" fmla="*/ 446 w 572"/>
                <a:gd name="T13" fmla="*/ 713 h 779"/>
                <a:gd name="T14" fmla="*/ 409 w 572"/>
                <a:gd name="T15" fmla="*/ 741 h 779"/>
                <a:gd name="T16" fmla="*/ 370 w 572"/>
                <a:gd name="T17" fmla="*/ 762 h 779"/>
                <a:gd name="T18" fmla="*/ 329 w 572"/>
                <a:gd name="T19" fmla="*/ 775 h 779"/>
                <a:gd name="T20" fmla="*/ 286 w 572"/>
                <a:gd name="T21" fmla="*/ 779 h 779"/>
                <a:gd name="T22" fmla="*/ 242 w 572"/>
                <a:gd name="T23" fmla="*/ 775 h 779"/>
                <a:gd name="T24" fmla="*/ 201 w 572"/>
                <a:gd name="T25" fmla="*/ 762 h 779"/>
                <a:gd name="T26" fmla="*/ 162 w 572"/>
                <a:gd name="T27" fmla="*/ 741 h 779"/>
                <a:gd name="T28" fmla="*/ 125 w 572"/>
                <a:gd name="T29" fmla="*/ 713 h 779"/>
                <a:gd name="T30" fmla="*/ 93 w 572"/>
                <a:gd name="T31" fmla="*/ 678 h 779"/>
                <a:gd name="T32" fmla="*/ 65 w 572"/>
                <a:gd name="T33" fmla="*/ 638 h 779"/>
                <a:gd name="T34" fmla="*/ 41 w 572"/>
                <a:gd name="T35" fmla="*/ 591 h 779"/>
                <a:gd name="T36" fmla="*/ 21 w 572"/>
                <a:gd name="T37" fmla="*/ 542 h 779"/>
                <a:gd name="T38" fmla="*/ 8 w 572"/>
                <a:gd name="T39" fmla="*/ 487 h 779"/>
                <a:gd name="T40" fmla="*/ 1 w 572"/>
                <a:gd name="T41" fmla="*/ 429 h 779"/>
                <a:gd name="T42" fmla="*/ 0 w 572"/>
                <a:gd name="T43" fmla="*/ 370 h 779"/>
                <a:gd name="T44" fmla="*/ 5 w 572"/>
                <a:gd name="T45" fmla="*/ 311 h 779"/>
                <a:gd name="T46" fmla="*/ 17 w 572"/>
                <a:gd name="T47" fmla="*/ 255 h 779"/>
                <a:gd name="T48" fmla="*/ 34 w 572"/>
                <a:gd name="T49" fmla="*/ 204 h 779"/>
                <a:gd name="T50" fmla="*/ 56 w 572"/>
                <a:gd name="T51" fmla="*/ 156 h 779"/>
                <a:gd name="T52" fmla="*/ 83 w 572"/>
                <a:gd name="T53" fmla="*/ 114 h 779"/>
                <a:gd name="T54" fmla="*/ 114 w 572"/>
                <a:gd name="T55" fmla="*/ 77 h 779"/>
                <a:gd name="T56" fmla="*/ 149 w 572"/>
                <a:gd name="T57" fmla="*/ 47 h 779"/>
                <a:gd name="T58" fmla="*/ 187 w 572"/>
                <a:gd name="T59" fmla="*/ 23 h 779"/>
                <a:gd name="T60" fmla="*/ 228 w 572"/>
                <a:gd name="T61" fmla="*/ 8 h 779"/>
                <a:gd name="T62" fmla="*/ 271 w 572"/>
                <a:gd name="T63" fmla="*/ 1 h 779"/>
                <a:gd name="T64" fmla="*/ 315 w 572"/>
                <a:gd name="T65" fmla="*/ 2 h 779"/>
                <a:gd name="T66" fmla="*/ 357 w 572"/>
                <a:gd name="T67" fmla="*/ 12 h 779"/>
                <a:gd name="T68" fmla="*/ 397 w 572"/>
                <a:gd name="T69" fmla="*/ 31 h 779"/>
                <a:gd name="T70" fmla="*/ 434 w 572"/>
                <a:gd name="T71" fmla="*/ 56 h 779"/>
                <a:gd name="T72" fmla="*/ 467 w 572"/>
                <a:gd name="T73" fmla="*/ 89 h 779"/>
                <a:gd name="T74" fmla="*/ 498 w 572"/>
                <a:gd name="T75" fmla="*/ 128 h 779"/>
                <a:gd name="T76" fmla="*/ 522 w 572"/>
                <a:gd name="T77" fmla="*/ 171 h 779"/>
                <a:gd name="T78" fmla="*/ 543 w 572"/>
                <a:gd name="T79" fmla="*/ 221 h 779"/>
                <a:gd name="T80" fmla="*/ 559 w 572"/>
                <a:gd name="T81" fmla="*/ 274 h 779"/>
                <a:gd name="T82" fmla="*/ 568 w 572"/>
                <a:gd name="T83" fmla="*/ 330 h 779"/>
                <a:gd name="T84" fmla="*/ 572 w 572"/>
                <a:gd name="T85" fmla="*/ 389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72" h="779">
                  <a:moveTo>
                    <a:pt x="572" y="389"/>
                  </a:moveTo>
                  <a:lnTo>
                    <a:pt x="571" y="410"/>
                  </a:lnTo>
                  <a:lnTo>
                    <a:pt x="570" y="429"/>
                  </a:lnTo>
                  <a:lnTo>
                    <a:pt x="568" y="449"/>
                  </a:lnTo>
                  <a:lnTo>
                    <a:pt x="566" y="468"/>
                  </a:lnTo>
                  <a:lnTo>
                    <a:pt x="562" y="487"/>
                  </a:lnTo>
                  <a:lnTo>
                    <a:pt x="559" y="506"/>
                  </a:lnTo>
                  <a:lnTo>
                    <a:pt x="554" y="523"/>
                  </a:lnTo>
                  <a:lnTo>
                    <a:pt x="549" y="542"/>
                  </a:lnTo>
                  <a:lnTo>
                    <a:pt x="543" y="559"/>
                  </a:lnTo>
                  <a:lnTo>
                    <a:pt x="538" y="575"/>
                  </a:lnTo>
                  <a:lnTo>
                    <a:pt x="530" y="591"/>
                  </a:lnTo>
                  <a:lnTo>
                    <a:pt x="522" y="608"/>
                  </a:lnTo>
                  <a:lnTo>
                    <a:pt x="515" y="623"/>
                  </a:lnTo>
                  <a:lnTo>
                    <a:pt x="506" y="638"/>
                  </a:lnTo>
                  <a:lnTo>
                    <a:pt x="498" y="652"/>
                  </a:lnTo>
                  <a:lnTo>
                    <a:pt x="488" y="666"/>
                  </a:lnTo>
                  <a:lnTo>
                    <a:pt x="478" y="678"/>
                  </a:lnTo>
                  <a:lnTo>
                    <a:pt x="467" y="691"/>
                  </a:lnTo>
                  <a:lnTo>
                    <a:pt x="457" y="703"/>
                  </a:lnTo>
                  <a:lnTo>
                    <a:pt x="446" y="713"/>
                  </a:lnTo>
                  <a:lnTo>
                    <a:pt x="434" y="723"/>
                  </a:lnTo>
                  <a:lnTo>
                    <a:pt x="422" y="733"/>
                  </a:lnTo>
                  <a:lnTo>
                    <a:pt x="409" y="741"/>
                  </a:lnTo>
                  <a:lnTo>
                    <a:pt x="397" y="749"/>
                  </a:lnTo>
                  <a:lnTo>
                    <a:pt x="384" y="756"/>
                  </a:lnTo>
                  <a:lnTo>
                    <a:pt x="370" y="762"/>
                  </a:lnTo>
                  <a:lnTo>
                    <a:pt x="357" y="767"/>
                  </a:lnTo>
                  <a:lnTo>
                    <a:pt x="343" y="772"/>
                  </a:lnTo>
                  <a:lnTo>
                    <a:pt x="329" y="775"/>
                  </a:lnTo>
                  <a:lnTo>
                    <a:pt x="315" y="777"/>
                  </a:lnTo>
                  <a:lnTo>
                    <a:pt x="300" y="779"/>
                  </a:lnTo>
                  <a:lnTo>
                    <a:pt x="286" y="779"/>
                  </a:lnTo>
                  <a:lnTo>
                    <a:pt x="271" y="779"/>
                  </a:lnTo>
                  <a:lnTo>
                    <a:pt x="256" y="777"/>
                  </a:lnTo>
                  <a:lnTo>
                    <a:pt x="242" y="775"/>
                  </a:lnTo>
                  <a:lnTo>
                    <a:pt x="228" y="772"/>
                  </a:lnTo>
                  <a:lnTo>
                    <a:pt x="214" y="767"/>
                  </a:lnTo>
                  <a:lnTo>
                    <a:pt x="201" y="762"/>
                  </a:lnTo>
                  <a:lnTo>
                    <a:pt x="187" y="756"/>
                  </a:lnTo>
                  <a:lnTo>
                    <a:pt x="174" y="749"/>
                  </a:lnTo>
                  <a:lnTo>
                    <a:pt x="162" y="741"/>
                  </a:lnTo>
                  <a:lnTo>
                    <a:pt x="149" y="733"/>
                  </a:lnTo>
                  <a:lnTo>
                    <a:pt x="137" y="723"/>
                  </a:lnTo>
                  <a:lnTo>
                    <a:pt x="125" y="713"/>
                  </a:lnTo>
                  <a:lnTo>
                    <a:pt x="114" y="703"/>
                  </a:lnTo>
                  <a:lnTo>
                    <a:pt x="103" y="691"/>
                  </a:lnTo>
                  <a:lnTo>
                    <a:pt x="93" y="678"/>
                  </a:lnTo>
                  <a:lnTo>
                    <a:pt x="83" y="666"/>
                  </a:lnTo>
                  <a:lnTo>
                    <a:pt x="73" y="652"/>
                  </a:lnTo>
                  <a:lnTo>
                    <a:pt x="65" y="638"/>
                  </a:lnTo>
                  <a:lnTo>
                    <a:pt x="56" y="623"/>
                  </a:lnTo>
                  <a:lnTo>
                    <a:pt x="48" y="608"/>
                  </a:lnTo>
                  <a:lnTo>
                    <a:pt x="41" y="591"/>
                  </a:lnTo>
                  <a:lnTo>
                    <a:pt x="34" y="575"/>
                  </a:lnTo>
                  <a:lnTo>
                    <a:pt x="28" y="559"/>
                  </a:lnTo>
                  <a:lnTo>
                    <a:pt x="21" y="542"/>
                  </a:lnTo>
                  <a:lnTo>
                    <a:pt x="17" y="523"/>
                  </a:lnTo>
                  <a:lnTo>
                    <a:pt x="13" y="506"/>
                  </a:lnTo>
                  <a:lnTo>
                    <a:pt x="8" y="487"/>
                  </a:lnTo>
                  <a:lnTo>
                    <a:pt x="5" y="468"/>
                  </a:lnTo>
                  <a:lnTo>
                    <a:pt x="3" y="449"/>
                  </a:lnTo>
                  <a:lnTo>
                    <a:pt x="1" y="429"/>
                  </a:lnTo>
                  <a:lnTo>
                    <a:pt x="0" y="410"/>
                  </a:lnTo>
                  <a:lnTo>
                    <a:pt x="0" y="389"/>
                  </a:lnTo>
                  <a:lnTo>
                    <a:pt x="0" y="370"/>
                  </a:lnTo>
                  <a:lnTo>
                    <a:pt x="1" y="349"/>
                  </a:lnTo>
                  <a:lnTo>
                    <a:pt x="3" y="330"/>
                  </a:lnTo>
                  <a:lnTo>
                    <a:pt x="5" y="311"/>
                  </a:lnTo>
                  <a:lnTo>
                    <a:pt x="8" y="292"/>
                  </a:lnTo>
                  <a:lnTo>
                    <a:pt x="13" y="274"/>
                  </a:lnTo>
                  <a:lnTo>
                    <a:pt x="17" y="255"/>
                  </a:lnTo>
                  <a:lnTo>
                    <a:pt x="21" y="238"/>
                  </a:lnTo>
                  <a:lnTo>
                    <a:pt x="28" y="221"/>
                  </a:lnTo>
                  <a:lnTo>
                    <a:pt x="34" y="204"/>
                  </a:lnTo>
                  <a:lnTo>
                    <a:pt x="41" y="187"/>
                  </a:lnTo>
                  <a:lnTo>
                    <a:pt x="48" y="171"/>
                  </a:lnTo>
                  <a:lnTo>
                    <a:pt x="56" y="156"/>
                  </a:lnTo>
                  <a:lnTo>
                    <a:pt x="65" y="142"/>
                  </a:lnTo>
                  <a:lnTo>
                    <a:pt x="73" y="128"/>
                  </a:lnTo>
                  <a:lnTo>
                    <a:pt x="83" y="114"/>
                  </a:lnTo>
                  <a:lnTo>
                    <a:pt x="93" y="101"/>
                  </a:lnTo>
                  <a:lnTo>
                    <a:pt x="103" y="89"/>
                  </a:lnTo>
                  <a:lnTo>
                    <a:pt x="114" y="77"/>
                  </a:lnTo>
                  <a:lnTo>
                    <a:pt x="125" y="66"/>
                  </a:lnTo>
                  <a:lnTo>
                    <a:pt x="137" y="56"/>
                  </a:lnTo>
                  <a:lnTo>
                    <a:pt x="149" y="47"/>
                  </a:lnTo>
                  <a:lnTo>
                    <a:pt x="162" y="38"/>
                  </a:lnTo>
                  <a:lnTo>
                    <a:pt x="174" y="31"/>
                  </a:lnTo>
                  <a:lnTo>
                    <a:pt x="187" y="23"/>
                  </a:lnTo>
                  <a:lnTo>
                    <a:pt x="201" y="17"/>
                  </a:lnTo>
                  <a:lnTo>
                    <a:pt x="214" y="12"/>
                  </a:lnTo>
                  <a:lnTo>
                    <a:pt x="228" y="8"/>
                  </a:lnTo>
                  <a:lnTo>
                    <a:pt x="242" y="4"/>
                  </a:lnTo>
                  <a:lnTo>
                    <a:pt x="256" y="2"/>
                  </a:lnTo>
                  <a:lnTo>
                    <a:pt x="271" y="1"/>
                  </a:lnTo>
                  <a:lnTo>
                    <a:pt x="286" y="0"/>
                  </a:lnTo>
                  <a:lnTo>
                    <a:pt x="300" y="1"/>
                  </a:lnTo>
                  <a:lnTo>
                    <a:pt x="315" y="2"/>
                  </a:lnTo>
                  <a:lnTo>
                    <a:pt x="329" y="4"/>
                  </a:lnTo>
                  <a:lnTo>
                    <a:pt x="343" y="8"/>
                  </a:lnTo>
                  <a:lnTo>
                    <a:pt x="357" y="12"/>
                  </a:lnTo>
                  <a:lnTo>
                    <a:pt x="370" y="17"/>
                  </a:lnTo>
                  <a:lnTo>
                    <a:pt x="384" y="23"/>
                  </a:lnTo>
                  <a:lnTo>
                    <a:pt x="397" y="31"/>
                  </a:lnTo>
                  <a:lnTo>
                    <a:pt x="409" y="38"/>
                  </a:lnTo>
                  <a:lnTo>
                    <a:pt x="422" y="47"/>
                  </a:lnTo>
                  <a:lnTo>
                    <a:pt x="434" y="56"/>
                  </a:lnTo>
                  <a:lnTo>
                    <a:pt x="446" y="66"/>
                  </a:lnTo>
                  <a:lnTo>
                    <a:pt x="457" y="77"/>
                  </a:lnTo>
                  <a:lnTo>
                    <a:pt x="467" y="89"/>
                  </a:lnTo>
                  <a:lnTo>
                    <a:pt x="478" y="101"/>
                  </a:lnTo>
                  <a:lnTo>
                    <a:pt x="488" y="114"/>
                  </a:lnTo>
                  <a:lnTo>
                    <a:pt x="498" y="128"/>
                  </a:lnTo>
                  <a:lnTo>
                    <a:pt x="506" y="142"/>
                  </a:lnTo>
                  <a:lnTo>
                    <a:pt x="515" y="156"/>
                  </a:lnTo>
                  <a:lnTo>
                    <a:pt x="522" y="171"/>
                  </a:lnTo>
                  <a:lnTo>
                    <a:pt x="530" y="187"/>
                  </a:lnTo>
                  <a:lnTo>
                    <a:pt x="538" y="204"/>
                  </a:lnTo>
                  <a:lnTo>
                    <a:pt x="543" y="221"/>
                  </a:lnTo>
                  <a:lnTo>
                    <a:pt x="549" y="238"/>
                  </a:lnTo>
                  <a:lnTo>
                    <a:pt x="554" y="255"/>
                  </a:lnTo>
                  <a:lnTo>
                    <a:pt x="559" y="274"/>
                  </a:lnTo>
                  <a:lnTo>
                    <a:pt x="562" y="292"/>
                  </a:lnTo>
                  <a:lnTo>
                    <a:pt x="566" y="311"/>
                  </a:lnTo>
                  <a:lnTo>
                    <a:pt x="568" y="330"/>
                  </a:lnTo>
                  <a:lnTo>
                    <a:pt x="570" y="349"/>
                  </a:lnTo>
                  <a:lnTo>
                    <a:pt x="571" y="370"/>
                  </a:lnTo>
                  <a:lnTo>
                    <a:pt x="572" y="38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9" name="Freeform 239">
              <a:extLst>
                <a:ext uri="{FF2B5EF4-FFF2-40B4-BE49-F238E27FC236}">
                  <a16:creationId xmlns:a16="http://schemas.microsoft.com/office/drawing/2014/main" id="{74FC4439-CB23-465A-9C08-376B7D4505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2854" y="4067573"/>
              <a:ext cx="20480" cy="216907"/>
            </a:xfrm>
            <a:custGeom>
              <a:avLst/>
              <a:gdLst>
                <a:gd name="T0" fmla="*/ 43 w 86"/>
                <a:gd name="T1" fmla="*/ 930 h 930"/>
                <a:gd name="T2" fmla="*/ 34 w 86"/>
                <a:gd name="T3" fmla="*/ 929 h 930"/>
                <a:gd name="T4" fmla="*/ 26 w 86"/>
                <a:gd name="T5" fmla="*/ 926 h 930"/>
                <a:gd name="T6" fmla="*/ 19 w 86"/>
                <a:gd name="T7" fmla="*/ 922 h 930"/>
                <a:gd name="T8" fmla="*/ 13 w 86"/>
                <a:gd name="T9" fmla="*/ 917 h 930"/>
                <a:gd name="T10" fmla="*/ 8 w 86"/>
                <a:gd name="T11" fmla="*/ 911 h 930"/>
                <a:gd name="T12" fmla="*/ 3 w 86"/>
                <a:gd name="T13" fmla="*/ 903 h 930"/>
                <a:gd name="T14" fmla="*/ 1 w 86"/>
                <a:gd name="T15" fmla="*/ 895 h 930"/>
                <a:gd name="T16" fmla="*/ 0 w 86"/>
                <a:gd name="T17" fmla="*/ 887 h 930"/>
                <a:gd name="T18" fmla="*/ 0 w 86"/>
                <a:gd name="T19" fmla="*/ 42 h 930"/>
                <a:gd name="T20" fmla="*/ 1 w 86"/>
                <a:gd name="T21" fmla="*/ 34 h 930"/>
                <a:gd name="T22" fmla="*/ 3 w 86"/>
                <a:gd name="T23" fmla="*/ 26 h 930"/>
                <a:gd name="T24" fmla="*/ 8 w 86"/>
                <a:gd name="T25" fmla="*/ 19 h 930"/>
                <a:gd name="T26" fmla="*/ 13 w 86"/>
                <a:gd name="T27" fmla="*/ 12 h 930"/>
                <a:gd name="T28" fmla="*/ 19 w 86"/>
                <a:gd name="T29" fmla="*/ 7 h 930"/>
                <a:gd name="T30" fmla="*/ 26 w 86"/>
                <a:gd name="T31" fmla="*/ 3 h 930"/>
                <a:gd name="T32" fmla="*/ 34 w 86"/>
                <a:gd name="T33" fmla="*/ 0 h 930"/>
                <a:gd name="T34" fmla="*/ 43 w 86"/>
                <a:gd name="T35" fmla="*/ 0 h 930"/>
                <a:gd name="T36" fmla="*/ 52 w 86"/>
                <a:gd name="T37" fmla="*/ 0 h 930"/>
                <a:gd name="T38" fmla="*/ 59 w 86"/>
                <a:gd name="T39" fmla="*/ 3 h 930"/>
                <a:gd name="T40" fmla="*/ 67 w 86"/>
                <a:gd name="T41" fmla="*/ 7 h 930"/>
                <a:gd name="T42" fmla="*/ 73 w 86"/>
                <a:gd name="T43" fmla="*/ 12 h 930"/>
                <a:gd name="T44" fmla="*/ 79 w 86"/>
                <a:gd name="T45" fmla="*/ 19 h 930"/>
                <a:gd name="T46" fmla="*/ 83 w 86"/>
                <a:gd name="T47" fmla="*/ 26 h 930"/>
                <a:gd name="T48" fmla="*/ 85 w 86"/>
                <a:gd name="T49" fmla="*/ 34 h 930"/>
                <a:gd name="T50" fmla="*/ 86 w 86"/>
                <a:gd name="T51" fmla="*/ 42 h 930"/>
                <a:gd name="T52" fmla="*/ 86 w 86"/>
                <a:gd name="T53" fmla="*/ 887 h 930"/>
                <a:gd name="T54" fmla="*/ 85 w 86"/>
                <a:gd name="T55" fmla="*/ 895 h 930"/>
                <a:gd name="T56" fmla="*/ 83 w 86"/>
                <a:gd name="T57" fmla="*/ 903 h 930"/>
                <a:gd name="T58" fmla="*/ 79 w 86"/>
                <a:gd name="T59" fmla="*/ 911 h 930"/>
                <a:gd name="T60" fmla="*/ 73 w 86"/>
                <a:gd name="T61" fmla="*/ 917 h 930"/>
                <a:gd name="T62" fmla="*/ 67 w 86"/>
                <a:gd name="T63" fmla="*/ 922 h 930"/>
                <a:gd name="T64" fmla="*/ 59 w 86"/>
                <a:gd name="T65" fmla="*/ 926 h 930"/>
                <a:gd name="T66" fmla="*/ 52 w 86"/>
                <a:gd name="T67" fmla="*/ 929 h 930"/>
                <a:gd name="T68" fmla="*/ 43 w 86"/>
                <a:gd name="T69" fmla="*/ 930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" h="930">
                  <a:moveTo>
                    <a:pt x="43" y="930"/>
                  </a:moveTo>
                  <a:lnTo>
                    <a:pt x="34" y="929"/>
                  </a:lnTo>
                  <a:lnTo>
                    <a:pt x="26" y="926"/>
                  </a:lnTo>
                  <a:lnTo>
                    <a:pt x="19" y="922"/>
                  </a:lnTo>
                  <a:lnTo>
                    <a:pt x="13" y="917"/>
                  </a:lnTo>
                  <a:lnTo>
                    <a:pt x="8" y="911"/>
                  </a:lnTo>
                  <a:lnTo>
                    <a:pt x="3" y="903"/>
                  </a:lnTo>
                  <a:lnTo>
                    <a:pt x="1" y="895"/>
                  </a:lnTo>
                  <a:lnTo>
                    <a:pt x="0" y="887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3" y="26"/>
                  </a:lnTo>
                  <a:lnTo>
                    <a:pt x="8" y="19"/>
                  </a:lnTo>
                  <a:lnTo>
                    <a:pt x="13" y="12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52" y="0"/>
                  </a:lnTo>
                  <a:lnTo>
                    <a:pt x="59" y="3"/>
                  </a:lnTo>
                  <a:lnTo>
                    <a:pt x="67" y="7"/>
                  </a:lnTo>
                  <a:lnTo>
                    <a:pt x="73" y="12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5" y="34"/>
                  </a:lnTo>
                  <a:lnTo>
                    <a:pt x="86" y="42"/>
                  </a:lnTo>
                  <a:lnTo>
                    <a:pt x="86" y="887"/>
                  </a:lnTo>
                  <a:lnTo>
                    <a:pt x="85" y="895"/>
                  </a:lnTo>
                  <a:lnTo>
                    <a:pt x="83" y="903"/>
                  </a:lnTo>
                  <a:lnTo>
                    <a:pt x="79" y="911"/>
                  </a:lnTo>
                  <a:lnTo>
                    <a:pt x="73" y="917"/>
                  </a:lnTo>
                  <a:lnTo>
                    <a:pt x="67" y="922"/>
                  </a:lnTo>
                  <a:lnTo>
                    <a:pt x="59" y="926"/>
                  </a:lnTo>
                  <a:lnTo>
                    <a:pt x="52" y="929"/>
                  </a:lnTo>
                  <a:lnTo>
                    <a:pt x="43" y="93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0" name="Freeform 240">
              <a:extLst>
                <a:ext uri="{FF2B5EF4-FFF2-40B4-BE49-F238E27FC236}">
                  <a16:creationId xmlns:a16="http://schemas.microsoft.com/office/drawing/2014/main" id="{FC2137FC-FE32-4C71-890A-932CA2F59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6067" y="4010787"/>
              <a:ext cx="133123" cy="181532"/>
            </a:xfrm>
            <a:custGeom>
              <a:avLst/>
              <a:gdLst>
                <a:gd name="T0" fmla="*/ 570 w 572"/>
                <a:gd name="T1" fmla="*/ 430 h 780"/>
                <a:gd name="T2" fmla="*/ 564 w 572"/>
                <a:gd name="T3" fmla="*/ 488 h 780"/>
                <a:gd name="T4" fmla="*/ 550 w 572"/>
                <a:gd name="T5" fmla="*/ 542 h 780"/>
                <a:gd name="T6" fmla="*/ 530 w 572"/>
                <a:gd name="T7" fmla="*/ 592 h 780"/>
                <a:gd name="T8" fmla="*/ 506 w 572"/>
                <a:gd name="T9" fmla="*/ 638 h 780"/>
                <a:gd name="T10" fmla="*/ 478 w 572"/>
                <a:gd name="T11" fmla="*/ 679 h 780"/>
                <a:gd name="T12" fmla="*/ 446 w 572"/>
                <a:gd name="T13" fmla="*/ 714 h 780"/>
                <a:gd name="T14" fmla="*/ 410 w 572"/>
                <a:gd name="T15" fmla="*/ 742 h 780"/>
                <a:gd name="T16" fmla="*/ 371 w 572"/>
                <a:gd name="T17" fmla="*/ 763 h 780"/>
                <a:gd name="T18" fmla="*/ 329 w 572"/>
                <a:gd name="T19" fmla="*/ 776 h 780"/>
                <a:gd name="T20" fmla="*/ 286 w 572"/>
                <a:gd name="T21" fmla="*/ 780 h 780"/>
                <a:gd name="T22" fmla="*/ 243 w 572"/>
                <a:gd name="T23" fmla="*/ 776 h 780"/>
                <a:gd name="T24" fmla="*/ 201 w 572"/>
                <a:gd name="T25" fmla="*/ 763 h 780"/>
                <a:gd name="T26" fmla="*/ 162 w 572"/>
                <a:gd name="T27" fmla="*/ 742 h 780"/>
                <a:gd name="T28" fmla="*/ 126 w 572"/>
                <a:gd name="T29" fmla="*/ 714 h 780"/>
                <a:gd name="T30" fmla="*/ 94 w 572"/>
                <a:gd name="T31" fmla="*/ 679 h 780"/>
                <a:gd name="T32" fmla="*/ 65 w 572"/>
                <a:gd name="T33" fmla="*/ 638 h 780"/>
                <a:gd name="T34" fmla="*/ 41 w 572"/>
                <a:gd name="T35" fmla="*/ 592 h 780"/>
                <a:gd name="T36" fmla="*/ 23 w 572"/>
                <a:gd name="T37" fmla="*/ 542 h 780"/>
                <a:gd name="T38" fmla="*/ 9 w 572"/>
                <a:gd name="T39" fmla="*/ 488 h 780"/>
                <a:gd name="T40" fmla="*/ 1 w 572"/>
                <a:gd name="T41" fmla="*/ 430 h 780"/>
                <a:gd name="T42" fmla="*/ 0 w 572"/>
                <a:gd name="T43" fmla="*/ 371 h 780"/>
                <a:gd name="T44" fmla="*/ 5 w 572"/>
                <a:gd name="T45" fmla="*/ 312 h 780"/>
                <a:gd name="T46" fmla="*/ 17 w 572"/>
                <a:gd name="T47" fmla="*/ 256 h 780"/>
                <a:gd name="T48" fmla="*/ 35 w 572"/>
                <a:gd name="T49" fmla="*/ 204 h 780"/>
                <a:gd name="T50" fmla="*/ 57 w 572"/>
                <a:gd name="T51" fmla="*/ 157 h 780"/>
                <a:gd name="T52" fmla="*/ 84 w 572"/>
                <a:gd name="T53" fmla="*/ 115 h 780"/>
                <a:gd name="T54" fmla="*/ 114 w 572"/>
                <a:gd name="T55" fmla="*/ 78 h 780"/>
                <a:gd name="T56" fmla="*/ 150 w 572"/>
                <a:gd name="T57" fmla="*/ 48 h 780"/>
                <a:gd name="T58" fmla="*/ 188 w 572"/>
                <a:gd name="T59" fmla="*/ 24 h 780"/>
                <a:gd name="T60" fmla="*/ 229 w 572"/>
                <a:gd name="T61" fmla="*/ 9 h 780"/>
                <a:gd name="T62" fmla="*/ 271 w 572"/>
                <a:gd name="T63" fmla="*/ 1 h 780"/>
                <a:gd name="T64" fmla="*/ 315 w 572"/>
                <a:gd name="T65" fmla="*/ 2 h 780"/>
                <a:gd name="T66" fmla="*/ 357 w 572"/>
                <a:gd name="T67" fmla="*/ 13 h 780"/>
                <a:gd name="T68" fmla="*/ 397 w 572"/>
                <a:gd name="T69" fmla="*/ 31 h 780"/>
                <a:gd name="T70" fmla="*/ 434 w 572"/>
                <a:gd name="T71" fmla="*/ 57 h 780"/>
                <a:gd name="T72" fmla="*/ 468 w 572"/>
                <a:gd name="T73" fmla="*/ 90 h 780"/>
                <a:gd name="T74" fmla="*/ 498 w 572"/>
                <a:gd name="T75" fmla="*/ 129 h 780"/>
                <a:gd name="T76" fmla="*/ 524 w 572"/>
                <a:gd name="T77" fmla="*/ 172 h 780"/>
                <a:gd name="T78" fmla="*/ 544 w 572"/>
                <a:gd name="T79" fmla="*/ 221 h 780"/>
                <a:gd name="T80" fmla="*/ 559 w 572"/>
                <a:gd name="T81" fmla="*/ 274 h 780"/>
                <a:gd name="T82" fmla="*/ 569 w 572"/>
                <a:gd name="T83" fmla="*/ 331 h 780"/>
                <a:gd name="T84" fmla="*/ 572 w 572"/>
                <a:gd name="T85" fmla="*/ 39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72" h="780">
                  <a:moveTo>
                    <a:pt x="572" y="390"/>
                  </a:moveTo>
                  <a:lnTo>
                    <a:pt x="572" y="410"/>
                  </a:lnTo>
                  <a:lnTo>
                    <a:pt x="570" y="430"/>
                  </a:lnTo>
                  <a:lnTo>
                    <a:pt x="569" y="449"/>
                  </a:lnTo>
                  <a:lnTo>
                    <a:pt x="566" y="469"/>
                  </a:lnTo>
                  <a:lnTo>
                    <a:pt x="564" y="488"/>
                  </a:lnTo>
                  <a:lnTo>
                    <a:pt x="559" y="507"/>
                  </a:lnTo>
                  <a:lnTo>
                    <a:pt x="555" y="524"/>
                  </a:lnTo>
                  <a:lnTo>
                    <a:pt x="550" y="542"/>
                  </a:lnTo>
                  <a:lnTo>
                    <a:pt x="544" y="560"/>
                  </a:lnTo>
                  <a:lnTo>
                    <a:pt x="538" y="576"/>
                  </a:lnTo>
                  <a:lnTo>
                    <a:pt x="530" y="592"/>
                  </a:lnTo>
                  <a:lnTo>
                    <a:pt x="524" y="608"/>
                  </a:lnTo>
                  <a:lnTo>
                    <a:pt x="515" y="623"/>
                  </a:lnTo>
                  <a:lnTo>
                    <a:pt x="506" y="638"/>
                  </a:lnTo>
                  <a:lnTo>
                    <a:pt x="498" y="652"/>
                  </a:lnTo>
                  <a:lnTo>
                    <a:pt x="488" y="666"/>
                  </a:lnTo>
                  <a:lnTo>
                    <a:pt x="478" y="679"/>
                  </a:lnTo>
                  <a:lnTo>
                    <a:pt x="468" y="691"/>
                  </a:lnTo>
                  <a:lnTo>
                    <a:pt x="457" y="703"/>
                  </a:lnTo>
                  <a:lnTo>
                    <a:pt x="446" y="714"/>
                  </a:lnTo>
                  <a:lnTo>
                    <a:pt x="434" y="724"/>
                  </a:lnTo>
                  <a:lnTo>
                    <a:pt x="422" y="733"/>
                  </a:lnTo>
                  <a:lnTo>
                    <a:pt x="410" y="742"/>
                  </a:lnTo>
                  <a:lnTo>
                    <a:pt x="397" y="750"/>
                  </a:lnTo>
                  <a:lnTo>
                    <a:pt x="384" y="756"/>
                  </a:lnTo>
                  <a:lnTo>
                    <a:pt x="371" y="763"/>
                  </a:lnTo>
                  <a:lnTo>
                    <a:pt x="357" y="768"/>
                  </a:lnTo>
                  <a:lnTo>
                    <a:pt x="343" y="772"/>
                  </a:lnTo>
                  <a:lnTo>
                    <a:pt x="329" y="776"/>
                  </a:lnTo>
                  <a:lnTo>
                    <a:pt x="315" y="778"/>
                  </a:lnTo>
                  <a:lnTo>
                    <a:pt x="301" y="780"/>
                  </a:lnTo>
                  <a:lnTo>
                    <a:pt x="286" y="780"/>
                  </a:lnTo>
                  <a:lnTo>
                    <a:pt x="271" y="780"/>
                  </a:lnTo>
                  <a:lnTo>
                    <a:pt x="257" y="778"/>
                  </a:lnTo>
                  <a:lnTo>
                    <a:pt x="243" y="776"/>
                  </a:lnTo>
                  <a:lnTo>
                    <a:pt x="229" y="772"/>
                  </a:lnTo>
                  <a:lnTo>
                    <a:pt x="215" y="768"/>
                  </a:lnTo>
                  <a:lnTo>
                    <a:pt x="201" y="763"/>
                  </a:lnTo>
                  <a:lnTo>
                    <a:pt x="188" y="756"/>
                  </a:lnTo>
                  <a:lnTo>
                    <a:pt x="175" y="750"/>
                  </a:lnTo>
                  <a:lnTo>
                    <a:pt x="162" y="742"/>
                  </a:lnTo>
                  <a:lnTo>
                    <a:pt x="150" y="733"/>
                  </a:lnTo>
                  <a:lnTo>
                    <a:pt x="138" y="724"/>
                  </a:lnTo>
                  <a:lnTo>
                    <a:pt x="126" y="714"/>
                  </a:lnTo>
                  <a:lnTo>
                    <a:pt x="114" y="703"/>
                  </a:lnTo>
                  <a:lnTo>
                    <a:pt x="104" y="691"/>
                  </a:lnTo>
                  <a:lnTo>
                    <a:pt x="94" y="679"/>
                  </a:lnTo>
                  <a:lnTo>
                    <a:pt x="84" y="666"/>
                  </a:lnTo>
                  <a:lnTo>
                    <a:pt x="74" y="652"/>
                  </a:lnTo>
                  <a:lnTo>
                    <a:pt x="65" y="638"/>
                  </a:lnTo>
                  <a:lnTo>
                    <a:pt x="57" y="623"/>
                  </a:lnTo>
                  <a:lnTo>
                    <a:pt x="49" y="608"/>
                  </a:lnTo>
                  <a:lnTo>
                    <a:pt x="41" y="592"/>
                  </a:lnTo>
                  <a:lnTo>
                    <a:pt x="35" y="576"/>
                  </a:lnTo>
                  <a:lnTo>
                    <a:pt x="28" y="560"/>
                  </a:lnTo>
                  <a:lnTo>
                    <a:pt x="23" y="542"/>
                  </a:lnTo>
                  <a:lnTo>
                    <a:pt x="17" y="524"/>
                  </a:lnTo>
                  <a:lnTo>
                    <a:pt x="13" y="507"/>
                  </a:lnTo>
                  <a:lnTo>
                    <a:pt x="9" y="488"/>
                  </a:lnTo>
                  <a:lnTo>
                    <a:pt x="5" y="469"/>
                  </a:lnTo>
                  <a:lnTo>
                    <a:pt x="3" y="449"/>
                  </a:lnTo>
                  <a:lnTo>
                    <a:pt x="1" y="430"/>
                  </a:lnTo>
                  <a:lnTo>
                    <a:pt x="0" y="410"/>
                  </a:lnTo>
                  <a:lnTo>
                    <a:pt x="0" y="390"/>
                  </a:lnTo>
                  <a:lnTo>
                    <a:pt x="0" y="371"/>
                  </a:lnTo>
                  <a:lnTo>
                    <a:pt x="1" y="350"/>
                  </a:lnTo>
                  <a:lnTo>
                    <a:pt x="3" y="331"/>
                  </a:lnTo>
                  <a:lnTo>
                    <a:pt x="5" y="312"/>
                  </a:lnTo>
                  <a:lnTo>
                    <a:pt x="9" y="293"/>
                  </a:lnTo>
                  <a:lnTo>
                    <a:pt x="13" y="274"/>
                  </a:lnTo>
                  <a:lnTo>
                    <a:pt x="17" y="256"/>
                  </a:lnTo>
                  <a:lnTo>
                    <a:pt x="23" y="239"/>
                  </a:lnTo>
                  <a:lnTo>
                    <a:pt x="28" y="221"/>
                  </a:lnTo>
                  <a:lnTo>
                    <a:pt x="35" y="204"/>
                  </a:lnTo>
                  <a:lnTo>
                    <a:pt x="41" y="188"/>
                  </a:lnTo>
                  <a:lnTo>
                    <a:pt x="49" y="172"/>
                  </a:lnTo>
                  <a:lnTo>
                    <a:pt x="57" y="157"/>
                  </a:lnTo>
                  <a:lnTo>
                    <a:pt x="65" y="143"/>
                  </a:lnTo>
                  <a:lnTo>
                    <a:pt x="74" y="129"/>
                  </a:lnTo>
                  <a:lnTo>
                    <a:pt x="84" y="115"/>
                  </a:lnTo>
                  <a:lnTo>
                    <a:pt x="94" y="102"/>
                  </a:lnTo>
                  <a:lnTo>
                    <a:pt x="104" y="90"/>
                  </a:lnTo>
                  <a:lnTo>
                    <a:pt x="114" y="78"/>
                  </a:lnTo>
                  <a:lnTo>
                    <a:pt x="126" y="67"/>
                  </a:lnTo>
                  <a:lnTo>
                    <a:pt x="138" y="57"/>
                  </a:lnTo>
                  <a:lnTo>
                    <a:pt x="150" y="48"/>
                  </a:lnTo>
                  <a:lnTo>
                    <a:pt x="162" y="39"/>
                  </a:lnTo>
                  <a:lnTo>
                    <a:pt x="175" y="31"/>
                  </a:lnTo>
                  <a:lnTo>
                    <a:pt x="188" y="24"/>
                  </a:lnTo>
                  <a:lnTo>
                    <a:pt x="201" y="18"/>
                  </a:lnTo>
                  <a:lnTo>
                    <a:pt x="215" y="13"/>
                  </a:lnTo>
                  <a:lnTo>
                    <a:pt x="229" y="9"/>
                  </a:lnTo>
                  <a:lnTo>
                    <a:pt x="243" y="4"/>
                  </a:lnTo>
                  <a:lnTo>
                    <a:pt x="257" y="2"/>
                  </a:lnTo>
                  <a:lnTo>
                    <a:pt x="271" y="1"/>
                  </a:lnTo>
                  <a:lnTo>
                    <a:pt x="286" y="0"/>
                  </a:lnTo>
                  <a:lnTo>
                    <a:pt x="301" y="1"/>
                  </a:lnTo>
                  <a:lnTo>
                    <a:pt x="315" y="2"/>
                  </a:lnTo>
                  <a:lnTo>
                    <a:pt x="329" y="4"/>
                  </a:lnTo>
                  <a:lnTo>
                    <a:pt x="343" y="9"/>
                  </a:lnTo>
                  <a:lnTo>
                    <a:pt x="357" y="13"/>
                  </a:lnTo>
                  <a:lnTo>
                    <a:pt x="371" y="18"/>
                  </a:lnTo>
                  <a:lnTo>
                    <a:pt x="384" y="24"/>
                  </a:lnTo>
                  <a:lnTo>
                    <a:pt x="397" y="31"/>
                  </a:lnTo>
                  <a:lnTo>
                    <a:pt x="410" y="39"/>
                  </a:lnTo>
                  <a:lnTo>
                    <a:pt x="422" y="48"/>
                  </a:lnTo>
                  <a:lnTo>
                    <a:pt x="434" y="57"/>
                  </a:lnTo>
                  <a:lnTo>
                    <a:pt x="446" y="67"/>
                  </a:lnTo>
                  <a:lnTo>
                    <a:pt x="457" y="78"/>
                  </a:lnTo>
                  <a:lnTo>
                    <a:pt x="468" y="90"/>
                  </a:lnTo>
                  <a:lnTo>
                    <a:pt x="478" y="102"/>
                  </a:lnTo>
                  <a:lnTo>
                    <a:pt x="488" y="115"/>
                  </a:lnTo>
                  <a:lnTo>
                    <a:pt x="498" y="129"/>
                  </a:lnTo>
                  <a:lnTo>
                    <a:pt x="506" y="143"/>
                  </a:lnTo>
                  <a:lnTo>
                    <a:pt x="515" y="157"/>
                  </a:lnTo>
                  <a:lnTo>
                    <a:pt x="524" y="172"/>
                  </a:lnTo>
                  <a:lnTo>
                    <a:pt x="530" y="188"/>
                  </a:lnTo>
                  <a:lnTo>
                    <a:pt x="538" y="204"/>
                  </a:lnTo>
                  <a:lnTo>
                    <a:pt x="544" y="221"/>
                  </a:lnTo>
                  <a:lnTo>
                    <a:pt x="550" y="239"/>
                  </a:lnTo>
                  <a:lnTo>
                    <a:pt x="555" y="256"/>
                  </a:lnTo>
                  <a:lnTo>
                    <a:pt x="559" y="274"/>
                  </a:lnTo>
                  <a:lnTo>
                    <a:pt x="564" y="293"/>
                  </a:lnTo>
                  <a:lnTo>
                    <a:pt x="566" y="312"/>
                  </a:lnTo>
                  <a:lnTo>
                    <a:pt x="569" y="331"/>
                  </a:lnTo>
                  <a:lnTo>
                    <a:pt x="570" y="350"/>
                  </a:lnTo>
                  <a:lnTo>
                    <a:pt x="572" y="371"/>
                  </a:lnTo>
                  <a:lnTo>
                    <a:pt x="572" y="39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1" name="Freeform 241">
              <a:extLst>
                <a:ext uri="{FF2B5EF4-FFF2-40B4-BE49-F238E27FC236}">
                  <a16:creationId xmlns:a16="http://schemas.microsoft.com/office/drawing/2014/main" id="{B146999E-F92B-4303-89F3-46D2E8A67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0871" y="3987513"/>
              <a:ext cx="20480" cy="216907"/>
            </a:xfrm>
            <a:custGeom>
              <a:avLst/>
              <a:gdLst>
                <a:gd name="T0" fmla="*/ 43 w 87"/>
                <a:gd name="T1" fmla="*/ 930 h 930"/>
                <a:gd name="T2" fmla="*/ 35 w 87"/>
                <a:gd name="T3" fmla="*/ 929 h 930"/>
                <a:gd name="T4" fmla="*/ 27 w 87"/>
                <a:gd name="T5" fmla="*/ 926 h 930"/>
                <a:gd name="T6" fmla="*/ 20 w 87"/>
                <a:gd name="T7" fmla="*/ 922 h 930"/>
                <a:gd name="T8" fmla="*/ 13 w 87"/>
                <a:gd name="T9" fmla="*/ 917 h 930"/>
                <a:gd name="T10" fmla="*/ 8 w 87"/>
                <a:gd name="T11" fmla="*/ 910 h 930"/>
                <a:gd name="T12" fmla="*/ 4 w 87"/>
                <a:gd name="T13" fmla="*/ 903 h 930"/>
                <a:gd name="T14" fmla="*/ 1 w 87"/>
                <a:gd name="T15" fmla="*/ 895 h 930"/>
                <a:gd name="T16" fmla="*/ 0 w 87"/>
                <a:gd name="T17" fmla="*/ 886 h 930"/>
                <a:gd name="T18" fmla="*/ 0 w 87"/>
                <a:gd name="T19" fmla="*/ 42 h 930"/>
                <a:gd name="T20" fmla="*/ 1 w 87"/>
                <a:gd name="T21" fmla="*/ 33 h 930"/>
                <a:gd name="T22" fmla="*/ 4 w 87"/>
                <a:gd name="T23" fmla="*/ 26 h 930"/>
                <a:gd name="T24" fmla="*/ 8 w 87"/>
                <a:gd name="T25" fmla="*/ 18 h 930"/>
                <a:gd name="T26" fmla="*/ 13 w 87"/>
                <a:gd name="T27" fmla="*/ 12 h 930"/>
                <a:gd name="T28" fmla="*/ 20 w 87"/>
                <a:gd name="T29" fmla="*/ 6 h 930"/>
                <a:gd name="T30" fmla="*/ 27 w 87"/>
                <a:gd name="T31" fmla="*/ 3 h 930"/>
                <a:gd name="T32" fmla="*/ 35 w 87"/>
                <a:gd name="T33" fmla="*/ 0 h 930"/>
                <a:gd name="T34" fmla="*/ 43 w 87"/>
                <a:gd name="T35" fmla="*/ 0 h 930"/>
                <a:gd name="T36" fmla="*/ 52 w 87"/>
                <a:gd name="T37" fmla="*/ 0 h 930"/>
                <a:gd name="T38" fmla="*/ 61 w 87"/>
                <a:gd name="T39" fmla="*/ 3 h 930"/>
                <a:gd name="T40" fmla="*/ 67 w 87"/>
                <a:gd name="T41" fmla="*/ 6 h 930"/>
                <a:gd name="T42" fmla="*/ 74 w 87"/>
                <a:gd name="T43" fmla="*/ 12 h 930"/>
                <a:gd name="T44" fmla="*/ 79 w 87"/>
                <a:gd name="T45" fmla="*/ 18 h 930"/>
                <a:gd name="T46" fmla="*/ 83 w 87"/>
                <a:gd name="T47" fmla="*/ 26 h 930"/>
                <a:gd name="T48" fmla="*/ 85 w 87"/>
                <a:gd name="T49" fmla="*/ 33 h 930"/>
                <a:gd name="T50" fmla="*/ 87 w 87"/>
                <a:gd name="T51" fmla="*/ 42 h 930"/>
                <a:gd name="T52" fmla="*/ 87 w 87"/>
                <a:gd name="T53" fmla="*/ 886 h 930"/>
                <a:gd name="T54" fmla="*/ 85 w 87"/>
                <a:gd name="T55" fmla="*/ 895 h 930"/>
                <a:gd name="T56" fmla="*/ 83 w 87"/>
                <a:gd name="T57" fmla="*/ 903 h 930"/>
                <a:gd name="T58" fmla="*/ 79 w 87"/>
                <a:gd name="T59" fmla="*/ 910 h 930"/>
                <a:gd name="T60" fmla="*/ 74 w 87"/>
                <a:gd name="T61" fmla="*/ 917 h 930"/>
                <a:gd name="T62" fmla="*/ 67 w 87"/>
                <a:gd name="T63" fmla="*/ 922 h 930"/>
                <a:gd name="T64" fmla="*/ 61 w 87"/>
                <a:gd name="T65" fmla="*/ 926 h 930"/>
                <a:gd name="T66" fmla="*/ 52 w 87"/>
                <a:gd name="T67" fmla="*/ 929 h 930"/>
                <a:gd name="T68" fmla="*/ 43 w 87"/>
                <a:gd name="T69" fmla="*/ 930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" h="930">
                  <a:moveTo>
                    <a:pt x="43" y="930"/>
                  </a:moveTo>
                  <a:lnTo>
                    <a:pt x="35" y="929"/>
                  </a:lnTo>
                  <a:lnTo>
                    <a:pt x="27" y="926"/>
                  </a:lnTo>
                  <a:lnTo>
                    <a:pt x="20" y="922"/>
                  </a:lnTo>
                  <a:lnTo>
                    <a:pt x="13" y="917"/>
                  </a:lnTo>
                  <a:lnTo>
                    <a:pt x="8" y="910"/>
                  </a:lnTo>
                  <a:lnTo>
                    <a:pt x="4" y="903"/>
                  </a:lnTo>
                  <a:lnTo>
                    <a:pt x="1" y="895"/>
                  </a:lnTo>
                  <a:lnTo>
                    <a:pt x="0" y="886"/>
                  </a:lnTo>
                  <a:lnTo>
                    <a:pt x="0" y="42"/>
                  </a:lnTo>
                  <a:lnTo>
                    <a:pt x="1" y="33"/>
                  </a:lnTo>
                  <a:lnTo>
                    <a:pt x="4" y="26"/>
                  </a:lnTo>
                  <a:lnTo>
                    <a:pt x="8" y="18"/>
                  </a:lnTo>
                  <a:lnTo>
                    <a:pt x="13" y="12"/>
                  </a:lnTo>
                  <a:lnTo>
                    <a:pt x="20" y="6"/>
                  </a:lnTo>
                  <a:lnTo>
                    <a:pt x="27" y="3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52" y="0"/>
                  </a:lnTo>
                  <a:lnTo>
                    <a:pt x="61" y="3"/>
                  </a:lnTo>
                  <a:lnTo>
                    <a:pt x="67" y="6"/>
                  </a:lnTo>
                  <a:lnTo>
                    <a:pt x="74" y="12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5" y="33"/>
                  </a:lnTo>
                  <a:lnTo>
                    <a:pt x="87" y="42"/>
                  </a:lnTo>
                  <a:lnTo>
                    <a:pt x="87" y="886"/>
                  </a:lnTo>
                  <a:lnTo>
                    <a:pt x="85" y="895"/>
                  </a:lnTo>
                  <a:lnTo>
                    <a:pt x="83" y="903"/>
                  </a:lnTo>
                  <a:lnTo>
                    <a:pt x="79" y="910"/>
                  </a:lnTo>
                  <a:lnTo>
                    <a:pt x="74" y="917"/>
                  </a:lnTo>
                  <a:lnTo>
                    <a:pt x="67" y="922"/>
                  </a:lnTo>
                  <a:lnTo>
                    <a:pt x="61" y="926"/>
                  </a:lnTo>
                  <a:lnTo>
                    <a:pt x="52" y="929"/>
                  </a:lnTo>
                  <a:lnTo>
                    <a:pt x="43" y="93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2" name="Freeform 242">
              <a:extLst>
                <a:ext uri="{FF2B5EF4-FFF2-40B4-BE49-F238E27FC236}">
                  <a16:creationId xmlns:a16="http://schemas.microsoft.com/office/drawing/2014/main" id="{4B080A44-20EA-4031-8956-9958E0533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5015" y="3930727"/>
              <a:ext cx="133123" cy="181532"/>
            </a:xfrm>
            <a:custGeom>
              <a:avLst/>
              <a:gdLst>
                <a:gd name="T0" fmla="*/ 571 w 573"/>
                <a:gd name="T1" fmla="*/ 429 h 779"/>
                <a:gd name="T2" fmla="*/ 564 w 573"/>
                <a:gd name="T3" fmla="*/ 488 h 779"/>
                <a:gd name="T4" fmla="*/ 550 w 573"/>
                <a:gd name="T5" fmla="*/ 542 h 779"/>
                <a:gd name="T6" fmla="*/ 531 w 573"/>
                <a:gd name="T7" fmla="*/ 593 h 779"/>
                <a:gd name="T8" fmla="*/ 508 w 573"/>
                <a:gd name="T9" fmla="*/ 638 h 779"/>
                <a:gd name="T10" fmla="*/ 479 w 573"/>
                <a:gd name="T11" fmla="*/ 679 h 779"/>
                <a:gd name="T12" fmla="*/ 446 w 573"/>
                <a:gd name="T13" fmla="*/ 714 h 779"/>
                <a:gd name="T14" fmla="*/ 411 w 573"/>
                <a:gd name="T15" fmla="*/ 742 h 779"/>
                <a:gd name="T16" fmla="*/ 372 w 573"/>
                <a:gd name="T17" fmla="*/ 762 h 779"/>
                <a:gd name="T18" fmla="*/ 331 w 573"/>
                <a:gd name="T19" fmla="*/ 775 h 779"/>
                <a:gd name="T20" fmla="*/ 286 w 573"/>
                <a:gd name="T21" fmla="*/ 779 h 779"/>
                <a:gd name="T22" fmla="*/ 243 w 573"/>
                <a:gd name="T23" fmla="*/ 775 h 779"/>
                <a:gd name="T24" fmla="*/ 201 w 573"/>
                <a:gd name="T25" fmla="*/ 762 h 779"/>
                <a:gd name="T26" fmla="*/ 162 w 573"/>
                <a:gd name="T27" fmla="*/ 742 h 779"/>
                <a:gd name="T28" fmla="*/ 126 w 573"/>
                <a:gd name="T29" fmla="*/ 714 h 779"/>
                <a:gd name="T30" fmla="*/ 94 w 573"/>
                <a:gd name="T31" fmla="*/ 679 h 779"/>
                <a:gd name="T32" fmla="*/ 66 w 573"/>
                <a:gd name="T33" fmla="*/ 638 h 779"/>
                <a:gd name="T34" fmla="*/ 42 w 573"/>
                <a:gd name="T35" fmla="*/ 593 h 779"/>
                <a:gd name="T36" fmla="*/ 23 w 573"/>
                <a:gd name="T37" fmla="*/ 542 h 779"/>
                <a:gd name="T38" fmla="*/ 10 w 573"/>
                <a:gd name="T39" fmla="*/ 488 h 779"/>
                <a:gd name="T40" fmla="*/ 2 w 573"/>
                <a:gd name="T41" fmla="*/ 429 h 779"/>
                <a:gd name="T42" fmla="*/ 1 w 573"/>
                <a:gd name="T43" fmla="*/ 370 h 779"/>
                <a:gd name="T44" fmla="*/ 7 w 573"/>
                <a:gd name="T45" fmla="*/ 312 h 779"/>
                <a:gd name="T46" fmla="*/ 17 w 573"/>
                <a:gd name="T47" fmla="*/ 256 h 779"/>
                <a:gd name="T48" fmla="*/ 35 w 573"/>
                <a:gd name="T49" fmla="*/ 204 h 779"/>
                <a:gd name="T50" fmla="*/ 57 w 573"/>
                <a:gd name="T51" fmla="*/ 156 h 779"/>
                <a:gd name="T52" fmla="*/ 84 w 573"/>
                <a:gd name="T53" fmla="*/ 114 h 779"/>
                <a:gd name="T54" fmla="*/ 116 w 573"/>
                <a:gd name="T55" fmla="*/ 77 h 779"/>
                <a:gd name="T56" fmla="*/ 150 w 573"/>
                <a:gd name="T57" fmla="*/ 47 h 779"/>
                <a:gd name="T58" fmla="*/ 188 w 573"/>
                <a:gd name="T59" fmla="*/ 23 h 779"/>
                <a:gd name="T60" fmla="*/ 229 w 573"/>
                <a:gd name="T61" fmla="*/ 8 h 779"/>
                <a:gd name="T62" fmla="*/ 272 w 573"/>
                <a:gd name="T63" fmla="*/ 1 h 779"/>
                <a:gd name="T64" fmla="*/ 315 w 573"/>
                <a:gd name="T65" fmla="*/ 2 h 779"/>
                <a:gd name="T66" fmla="*/ 358 w 573"/>
                <a:gd name="T67" fmla="*/ 13 h 779"/>
                <a:gd name="T68" fmla="*/ 398 w 573"/>
                <a:gd name="T69" fmla="*/ 31 h 779"/>
                <a:gd name="T70" fmla="*/ 435 w 573"/>
                <a:gd name="T71" fmla="*/ 57 h 779"/>
                <a:gd name="T72" fmla="*/ 469 w 573"/>
                <a:gd name="T73" fmla="*/ 89 h 779"/>
                <a:gd name="T74" fmla="*/ 498 w 573"/>
                <a:gd name="T75" fmla="*/ 128 h 779"/>
                <a:gd name="T76" fmla="*/ 524 w 573"/>
                <a:gd name="T77" fmla="*/ 172 h 779"/>
                <a:gd name="T78" fmla="*/ 544 w 573"/>
                <a:gd name="T79" fmla="*/ 221 h 779"/>
                <a:gd name="T80" fmla="*/ 560 w 573"/>
                <a:gd name="T81" fmla="*/ 274 h 779"/>
                <a:gd name="T82" fmla="*/ 569 w 573"/>
                <a:gd name="T83" fmla="*/ 330 h 779"/>
                <a:gd name="T84" fmla="*/ 573 w 573"/>
                <a:gd name="T85" fmla="*/ 390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73" h="779">
                  <a:moveTo>
                    <a:pt x="573" y="390"/>
                  </a:moveTo>
                  <a:lnTo>
                    <a:pt x="573" y="410"/>
                  </a:lnTo>
                  <a:lnTo>
                    <a:pt x="571" y="429"/>
                  </a:lnTo>
                  <a:lnTo>
                    <a:pt x="569" y="449"/>
                  </a:lnTo>
                  <a:lnTo>
                    <a:pt x="567" y="468"/>
                  </a:lnTo>
                  <a:lnTo>
                    <a:pt x="564" y="488"/>
                  </a:lnTo>
                  <a:lnTo>
                    <a:pt x="560" y="506"/>
                  </a:lnTo>
                  <a:lnTo>
                    <a:pt x="555" y="523"/>
                  </a:lnTo>
                  <a:lnTo>
                    <a:pt x="550" y="542"/>
                  </a:lnTo>
                  <a:lnTo>
                    <a:pt x="544" y="559"/>
                  </a:lnTo>
                  <a:lnTo>
                    <a:pt x="538" y="575"/>
                  </a:lnTo>
                  <a:lnTo>
                    <a:pt x="531" y="593"/>
                  </a:lnTo>
                  <a:lnTo>
                    <a:pt x="524" y="608"/>
                  </a:lnTo>
                  <a:lnTo>
                    <a:pt x="516" y="623"/>
                  </a:lnTo>
                  <a:lnTo>
                    <a:pt x="508" y="638"/>
                  </a:lnTo>
                  <a:lnTo>
                    <a:pt x="498" y="652"/>
                  </a:lnTo>
                  <a:lnTo>
                    <a:pt x="489" y="666"/>
                  </a:lnTo>
                  <a:lnTo>
                    <a:pt x="479" y="679"/>
                  </a:lnTo>
                  <a:lnTo>
                    <a:pt x="469" y="691"/>
                  </a:lnTo>
                  <a:lnTo>
                    <a:pt x="458" y="703"/>
                  </a:lnTo>
                  <a:lnTo>
                    <a:pt x="446" y="714"/>
                  </a:lnTo>
                  <a:lnTo>
                    <a:pt x="435" y="723"/>
                  </a:lnTo>
                  <a:lnTo>
                    <a:pt x="423" y="733"/>
                  </a:lnTo>
                  <a:lnTo>
                    <a:pt x="411" y="742"/>
                  </a:lnTo>
                  <a:lnTo>
                    <a:pt x="398" y="749"/>
                  </a:lnTo>
                  <a:lnTo>
                    <a:pt x="385" y="756"/>
                  </a:lnTo>
                  <a:lnTo>
                    <a:pt x="372" y="762"/>
                  </a:lnTo>
                  <a:lnTo>
                    <a:pt x="358" y="768"/>
                  </a:lnTo>
                  <a:lnTo>
                    <a:pt x="345" y="772"/>
                  </a:lnTo>
                  <a:lnTo>
                    <a:pt x="331" y="775"/>
                  </a:lnTo>
                  <a:lnTo>
                    <a:pt x="315" y="777"/>
                  </a:lnTo>
                  <a:lnTo>
                    <a:pt x="301" y="779"/>
                  </a:lnTo>
                  <a:lnTo>
                    <a:pt x="286" y="779"/>
                  </a:lnTo>
                  <a:lnTo>
                    <a:pt x="272" y="779"/>
                  </a:lnTo>
                  <a:lnTo>
                    <a:pt x="257" y="777"/>
                  </a:lnTo>
                  <a:lnTo>
                    <a:pt x="243" y="775"/>
                  </a:lnTo>
                  <a:lnTo>
                    <a:pt x="229" y="772"/>
                  </a:lnTo>
                  <a:lnTo>
                    <a:pt x="215" y="768"/>
                  </a:lnTo>
                  <a:lnTo>
                    <a:pt x="201" y="762"/>
                  </a:lnTo>
                  <a:lnTo>
                    <a:pt x="188" y="756"/>
                  </a:lnTo>
                  <a:lnTo>
                    <a:pt x="175" y="749"/>
                  </a:lnTo>
                  <a:lnTo>
                    <a:pt x="162" y="742"/>
                  </a:lnTo>
                  <a:lnTo>
                    <a:pt x="150" y="733"/>
                  </a:lnTo>
                  <a:lnTo>
                    <a:pt x="138" y="723"/>
                  </a:lnTo>
                  <a:lnTo>
                    <a:pt x="126" y="714"/>
                  </a:lnTo>
                  <a:lnTo>
                    <a:pt x="116" y="703"/>
                  </a:lnTo>
                  <a:lnTo>
                    <a:pt x="105" y="691"/>
                  </a:lnTo>
                  <a:lnTo>
                    <a:pt x="94" y="679"/>
                  </a:lnTo>
                  <a:lnTo>
                    <a:pt x="84" y="666"/>
                  </a:lnTo>
                  <a:lnTo>
                    <a:pt x="75" y="652"/>
                  </a:lnTo>
                  <a:lnTo>
                    <a:pt x="66" y="638"/>
                  </a:lnTo>
                  <a:lnTo>
                    <a:pt x="57" y="623"/>
                  </a:lnTo>
                  <a:lnTo>
                    <a:pt x="50" y="608"/>
                  </a:lnTo>
                  <a:lnTo>
                    <a:pt x="42" y="593"/>
                  </a:lnTo>
                  <a:lnTo>
                    <a:pt x="35" y="575"/>
                  </a:lnTo>
                  <a:lnTo>
                    <a:pt x="28" y="559"/>
                  </a:lnTo>
                  <a:lnTo>
                    <a:pt x="23" y="542"/>
                  </a:lnTo>
                  <a:lnTo>
                    <a:pt x="17" y="523"/>
                  </a:lnTo>
                  <a:lnTo>
                    <a:pt x="13" y="506"/>
                  </a:lnTo>
                  <a:lnTo>
                    <a:pt x="10" y="488"/>
                  </a:lnTo>
                  <a:lnTo>
                    <a:pt x="7" y="468"/>
                  </a:lnTo>
                  <a:lnTo>
                    <a:pt x="3" y="449"/>
                  </a:lnTo>
                  <a:lnTo>
                    <a:pt x="2" y="429"/>
                  </a:lnTo>
                  <a:lnTo>
                    <a:pt x="1" y="410"/>
                  </a:lnTo>
                  <a:lnTo>
                    <a:pt x="0" y="390"/>
                  </a:lnTo>
                  <a:lnTo>
                    <a:pt x="1" y="370"/>
                  </a:lnTo>
                  <a:lnTo>
                    <a:pt x="2" y="350"/>
                  </a:lnTo>
                  <a:lnTo>
                    <a:pt x="3" y="330"/>
                  </a:lnTo>
                  <a:lnTo>
                    <a:pt x="7" y="312"/>
                  </a:lnTo>
                  <a:lnTo>
                    <a:pt x="10" y="292"/>
                  </a:lnTo>
                  <a:lnTo>
                    <a:pt x="13" y="274"/>
                  </a:lnTo>
                  <a:lnTo>
                    <a:pt x="17" y="256"/>
                  </a:lnTo>
                  <a:lnTo>
                    <a:pt x="23" y="238"/>
                  </a:lnTo>
                  <a:lnTo>
                    <a:pt x="28" y="221"/>
                  </a:lnTo>
                  <a:lnTo>
                    <a:pt x="35" y="204"/>
                  </a:lnTo>
                  <a:lnTo>
                    <a:pt x="42" y="188"/>
                  </a:lnTo>
                  <a:lnTo>
                    <a:pt x="50" y="172"/>
                  </a:lnTo>
                  <a:lnTo>
                    <a:pt x="57" y="156"/>
                  </a:lnTo>
                  <a:lnTo>
                    <a:pt x="66" y="142"/>
                  </a:lnTo>
                  <a:lnTo>
                    <a:pt x="75" y="128"/>
                  </a:lnTo>
                  <a:lnTo>
                    <a:pt x="84" y="114"/>
                  </a:lnTo>
                  <a:lnTo>
                    <a:pt x="94" y="101"/>
                  </a:lnTo>
                  <a:lnTo>
                    <a:pt x="105" y="89"/>
                  </a:lnTo>
                  <a:lnTo>
                    <a:pt x="116" y="77"/>
                  </a:lnTo>
                  <a:lnTo>
                    <a:pt x="126" y="67"/>
                  </a:lnTo>
                  <a:lnTo>
                    <a:pt x="138" y="57"/>
                  </a:lnTo>
                  <a:lnTo>
                    <a:pt x="150" y="47"/>
                  </a:lnTo>
                  <a:lnTo>
                    <a:pt x="162" y="39"/>
                  </a:lnTo>
                  <a:lnTo>
                    <a:pt x="175" y="31"/>
                  </a:lnTo>
                  <a:lnTo>
                    <a:pt x="188" y="23"/>
                  </a:lnTo>
                  <a:lnTo>
                    <a:pt x="201" y="18"/>
                  </a:lnTo>
                  <a:lnTo>
                    <a:pt x="215" y="13"/>
                  </a:lnTo>
                  <a:lnTo>
                    <a:pt x="229" y="8"/>
                  </a:lnTo>
                  <a:lnTo>
                    <a:pt x="243" y="4"/>
                  </a:lnTo>
                  <a:lnTo>
                    <a:pt x="257" y="2"/>
                  </a:lnTo>
                  <a:lnTo>
                    <a:pt x="272" y="1"/>
                  </a:lnTo>
                  <a:lnTo>
                    <a:pt x="286" y="0"/>
                  </a:lnTo>
                  <a:lnTo>
                    <a:pt x="301" y="1"/>
                  </a:lnTo>
                  <a:lnTo>
                    <a:pt x="315" y="2"/>
                  </a:lnTo>
                  <a:lnTo>
                    <a:pt x="331" y="4"/>
                  </a:lnTo>
                  <a:lnTo>
                    <a:pt x="345" y="8"/>
                  </a:lnTo>
                  <a:lnTo>
                    <a:pt x="358" y="13"/>
                  </a:lnTo>
                  <a:lnTo>
                    <a:pt x="372" y="18"/>
                  </a:lnTo>
                  <a:lnTo>
                    <a:pt x="385" y="23"/>
                  </a:lnTo>
                  <a:lnTo>
                    <a:pt x="398" y="31"/>
                  </a:lnTo>
                  <a:lnTo>
                    <a:pt x="411" y="39"/>
                  </a:lnTo>
                  <a:lnTo>
                    <a:pt x="423" y="47"/>
                  </a:lnTo>
                  <a:lnTo>
                    <a:pt x="435" y="57"/>
                  </a:lnTo>
                  <a:lnTo>
                    <a:pt x="446" y="67"/>
                  </a:lnTo>
                  <a:lnTo>
                    <a:pt x="458" y="77"/>
                  </a:lnTo>
                  <a:lnTo>
                    <a:pt x="469" y="89"/>
                  </a:lnTo>
                  <a:lnTo>
                    <a:pt x="479" y="101"/>
                  </a:lnTo>
                  <a:lnTo>
                    <a:pt x="489" y="114"/>
                  </a:lnTo>
                  <a:lnTo>
                    <a:pt x="498" y="128"/>
                  </a:lnTo>
                  <a:lnTo>
                    <a:pt x="508" y="142"/>
                  </a:lnTo>
                  <a:lnTo>
                    <a:pt x="516" y="156"/>
                  </a:lnTo>
                  <a:lnTo>
                    <a:pt x="524" y="172"/>
                  </a:lnTo>
                  <a:lnTo>
                    <a:pt x="531" y="188"/>
                  </a:lnTo>
                  <a:lnTo>
                    <a:pt x="538" y="204"/>
                  </a:lnTo>
                  <a:lnTo>
                    <a:pt x="544" y="221"/>
                  </a:lnTo>
                  <a:lnTo>
                    <a:pt x="550" y="238"/>
                  </a:lnTo>
                  <a:lnTo>
                    <a:pt x="555" y="256"/>
                  </a:lnTo>
                  <a:lnTo>
                    <a:pt x="560" y="274"/>
                  </a:lnTo>
                  <a:lnTo>
                    <a:pt x="564" y="292"/>
                  </a:lnTo>
                  <a:lnTo>
                    <a:pt x="567" y="312"/>
                  </a:lnTo>
                  <a:lnTo>
                    <a:pt x="569" y="330"/>
                  </a:lnTo>
                  <a:lnTo>
                    <a:pt x="571" y="350"/>
                  </a:lnTo>
                  <a:lnTo>
                    <a:pt x="573" y="370"/>
                  </a:lnTo>
                  <a:lnTo>
                    <a:pt x="573" y="39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3" name="Freeform 243">
              <a:extLst>
                <a:ext uri="{FF2B5EF4-FFF2-40B4-BE49-F238E27FC236}">
                  <a16:creationId xmlns:a16="http://schemas.microsoft.com/office/drawing/2014/main" id="{CE4BF284-76F3-4E9A-8F40-D8F9DCD0B3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4358" y="3435472"/>
              <a:ext cx="31652" cy="22342"/>
            </a:xfrm>
            <a:custGeom>
              <a:avLst/>
              <a:gdLst>
                <a:gd name="T0" fmla="*/ 21 w 135"/>
                <a:gd name="T1" fmla="*/ 97 h 97"/>
                <a:gd name="T2" fmla="*/ 16 w 135"/>
                <a:gd name="T3" fmla="*/ 97 h 97"/>
                <a:gd name="T4" fmla="*/ 10 w 135"/>
                <a:gd name="T5" fmla="*/ 95 h 97"/>
                <a:gd name="T6" fmla="*/ 6 w 135"/>
                <a:gd name="T7" fmla="*/ 92 h 97"/>
                <a:gd name="T8" fmla="*/ 2 w 135"/>
                <a:gd name="T9" fmla="*/ 86 h 97"/>
                <a:gd name="T10" fmla="*/ 1 w 135"/>
                <a:gd name="T11" fmla="*/ 83 h 97"/>
                <a:gd name="T12" fmla="*/ 0 w 135"/>
                <a:gd name="T13" fmla="*/ 79 h 97"/>
                <a:gd name="T14" fmla="*/ 0 w 135"/>
                <a:gd name="T15" fmla="*/ 74 h 97"/>
                <a:gd name="T16" fmla="*/ 0 w 135"/>
                <a:gd name="T17" fmla="*/ 70 h 97"/>
                <a:gd name="T18" fmla="*/ 2 w 135"/>
                <a:gd name="T19" fmla="*/ 67 h 97"/>
                <a:gd name="T20" fmla="*/ 4 w 135"/>
                <a:gd name="T21" fmla="*/ 63 h 97"/>
                <a:gd name="T22" fmla="*/ 6 w 135"/>
                <a:gd name="T23" fmla="*/ 60 h 97"/>
                <a:gd name="T24" fmla="*/ 10 w 135"/>
                <a:gd name="T25" fmla="*/ 57 h 97"/>
                <a:gd name="T26" fmla="*/ 102 w 135"/>
                <a:gd name="T27" fmla="*/ 3 h 97"/>
                <a:gd name="T28" fmla="*/ 106 w 135"/>
                <a:gd name="T29" fmla="*/ 1 h 97"/>
                <a:gd name="T30" fmla="*/ 111 w 135"/>
                <a:gd name="T31" fmla="*/ 1 h 97"/>
                <a:gd name="T32" fmla="*/ 115 w 135"/>
                <a:gd name="T33" fmla="*/ 0 h 97"/>
                <a:gd name="T34" fmla="*/ 118 w 135"/>
                <a:gd name="T35" fmla="*/ 1 h 97"/>
                <a:gd name="T36" fmla="*/ 123 w 135"/>
                <a:gd name="T37" fmla="*/ 2 h 97"/>
                <a:gd name="T38" fmla="*/ 126 w 135"/>
                <a:gd name="T39" fmla="*/ 4 h 97"/>
                <a:gd name="T40" fmla="*/ 129 w 135"/>
                <a:gd name="T41" fmla="*/ 7 h 97"/>
                <a:gd name="T42" fmla="*/ 131 w 135"/>
                <a:gd name="T43" fmla="*/ 11 h 97"/>
                <a:gd name="T44" fmla="*/ 133 w 135"/>
                <a:gd name="T45" fmla="*/ 15 h 97"/>
                <a:gd name="T46" fmla="*/ 135 w 135"/>
                <a:gd name="T47" fmla="*/ 19 h 97"/>
                <a:gd name="T48" fmla="*/ 135 w 135"/>
                <a:gd name="T49" fmla="*/ 24 h 97"/>
                <a:gd name="T50" fmla="*/ 135 w 135"/>
                <a:gd name="T51" fmla="*/ 27 h 97"/>
                <a:gd name="T52" fmla="*/ 132 w 135"/>
                <a:gd name="T53" fmla="*/ 31 h 97"/>
                <a:gd name="T54" fmla="*/ 130 w 135"/>
                <a:gd name="T55" fmla="*/ 34 h 97"/>
                <a:gd name="T56" fmla="*/ 128 w 135"/>
                <a:gd name="T57" fmla="*/ 38 h 97"/>
                <a:gd name="T58" fmla="*/ 124 w 135"/>
                <a:gd name="T59" fmla="*/ 40 h 97"/>
                <a:gd name="T60" fmla="*/ 32 w 135"/>
                <a:gd name="T61" fmla="*/ 95 h 97"/>
                <a:gd name="T62" fmla="*/ 27 w 135"/>
                <a:gd name="T63" fmla="*/ 97 h 97"/>
                <a:gd name="T64" fmla="*/ 21 w 135"/>
                <a:gd name="T6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5" h="97">
                  <a:moveTo>
                    <a:pt x="21" y="97"/>
                  </a:moveTo>
                  <a:lnTo>
                    <a:pt x="16" y="97"/>
                  </a:lnTo>
                  <a:lnTo>
                    <a:pt x="10" y="95"/>
                  </a:lnTo>
                  <a:lnTo>
                    <a:pt x="6" y="92"/>
                  </a:lnTo>
                  <a:lnTo>
                    <a:pt x="2" y="86"/>
                  </a:lnTo>
                  <a:lnTo>
                    <a:pt x="1" y="83"/>
                  </a:lnTo>
                  <a:lnTo>
                    <a:pt x="0" y="79"/>
                  </a:lnTo>
                  <a:lnTo>
                    <a:pt x="0" y="74"/>
                  </a:lnTo>
                  <a:lnTo>
                    <a:pt x="0" y="70"/>
                  </a:lnTo>
                  <a:lnTo>
                    <a:pt x="2" y="67"/>
                  </a:lnTo>
                  <a:lnTo>
                    <a:pt x="4" y="63"/>
                  </a:lnTo>
                  <a:lnTo>
                    <a:pt x="6" y="60"/>
                  </a:lnTo>
                  <a:lnTo>
                    <a:pt x="10" y="57"/>
                  </a:lnTo>
                  <a:lnTo>
                    <a:pt x="102" y="3"/>
                  </a:lnTo>
                  <a:lnTo>
                    <a:pt x="106" y="1"/>
                  </a:lnTo>
                  <a:lnTo>
                    <a:pt x="111" y="1"/>
                  </a:lnTo>
                  <a:lnTo>
                    <a:pt x="115" y="0"/>
                  </a:lnTo>
                  <a:lnTo>
                    <a:pt x="118" y="1"/>
                  </a:lnTo>
                  <a:lnTo>
                    <a:pt x="123" y="2"/>
                  </a:lnTo>
                  <a:lnTo>
                    <a:pt x="126" y="4"/>
                  </a:lnTo>
                  <a:lnTo>
                    <a:pt x="129" y="7"/>
                  </a:lnTo>
                  <a:lnTo>
                    <a:pt x="131" y="11"/>
                  </a:lnTo>
                  <a:lnTo>
                    <a:pt x="133" y="15"/>
                  </a:lnTo>
                  <a:lnTo>
                    <a:pt x="135" y="19"/>
                  </a:lnTo>
                  <a:lnTo>
                    <a:pt x="135" y="24"/>
                  </a:lnTo>
                  <a:lnTo>
                    <a:pt x="135" y="27"/>
                  </a:lnTo>
                  <a:lnTo>
                    <a:pt x="132" y="31"/>
                  </a:lnTo>
                  <a:lnTo>
                    <a:pt x="130" y="34"/>
                  </a:lnTo>
                  <a:lnTo>
                    <a:pt x="128" y="38"/>
                  </a:lnTo>
                  <a:lnTo>
                    <a:pt x="124" y="40"/>
                  </a:lnTo>
                  <a:lnTo>
                    <a:pt x="32" y="95"/>
                  </a:lnTo>
                  <a:lnTo>
                    <a:pt x="27" y="97"/>
                  </a:lnTo>
                  <a:lnTo>
                    <a:pt x="21" y="97"/>
                  </a:lnTo>
                  <a:close/>
                </a:path>
              </a:pathLst>
            </a:custGeom>
            <a:solidFill>
              <a:srgbClr val="F7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4" name="Freeform 244">
              <a:extLst>
                <a:ext uri="{FF2B5EF4-FFF2-40B4-BE49-F238E27FC236}">
                  <a16:creationId xmlns:a16="http://schemas.microsoft.com/office/drawing/2014/main" id="{5236DF05-0154-42BE-A58E-B4906C965F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42106" y="3017485"/>
              <a:ext cx="648858" cy="383543"/>
            </a:xfrm>
            <a:custGeom>
              <a:avLst/>
              <a:gdLst>
                <a:gd name="T0" fmla="*/ 6 w 2786"/>
                <a:gd name="T1" fmla="*/ 1639 h 1646"/>
                <a:gd name="T2" fmla="*/ 0 w 2786"/>
                <a:gd name="T3" fmla="*/ 1623 h 1646"/>
                <a:gd name="T4" fmla="*/ 7 w 2786"/>
                <a:gd name="T5" fmla="*/ 1608 h 1646"/>
                <a:gd name="T6" fmla="*/ 202 w 2786"/>
                <a:gd name="T7" fmla="*/ 1496 h 1646"/>
                <a:gd name="T8" fmla="*/ 217 w 2786"/>
                <a:gd name="T9" fmla="*/ 1500 h 1646"/>
                <a:gd name="T10" fmla="*/ 225 w 2786"/>
                <a:gd name="T11" fmla="*/ 1515 h 1646"/>
                <a:gd name="T12" fmla="*/ 221 w 2786"/>
                <a:gd name="T13" fmla="*/ 1530 h 1646"/>
                <a:gd name="T14" fmla="*/ 27 w 2786"/>
                <a:gd name="T15" fmla="*/ 1645 h 1646"/>
                <a:gd name="T16" fmla="*/ 528 w 2786"/>
                <a:gd name="T17" fmla="*/ 1346 h 1646"/>
                <a:gd name="T18" fmla="*/ 513 w 2786"/>
                <a:gd name="T19" fmla="*/ 1332 h 1646"/>
                <a:gd name="T20" fmla="*/ 514 w 2786"/>
                <a:gd name="T21" fmla="*/ 1315 h 1646"/>
                <a:gd name="T22" fmla="*/ 705 w 2786"/>
                <a:gd name="T23" fmla="*/ 1200 h 1646"/>
                <a:gd name="T24" fmla="*/ 721 w 2786"/>
                <a:gd name="T25" fmla="*/ 1198 h 1646"/>
                <a:gd name="T26" fmla="*/ 735 w 2786"/>
                <a:gd name="T27" fmla="*/ 1207 h 1646"/>
                <a:gd name="T28" fmla="*/ 737 w 2786"/>
                <a:gd name="T29" fmla="*/ 1224 h 1646"/>
                <a:gd name="T30" fmla="*/ 727 w 2786"/>
                <a:gd name="T31" fmla="*/ 1237 h 1646"/>
                <a:gd name="T32" fmla="*/ 1045 w 2786"/>
                <a:gd name="T33" fmla="*/ 1048 h 1646"/>
                <a:gd name="T34" fmla="*/ 1030 w 2786"/>
                <a:gd name="T35" fmla="*/ 1041 h 1646"/>
                <a:gd name="T36" fmla="*/ 1024 w 2786"/>
                <a:gd name="T37" fmla="*/ 1025 h 1646"/>
                <a:gd name="T38" fmla="*/ 1031 w 2786"/>
                <a:gd name="T39" fmla="*/ 1010 h 1646"/>
                <a:gd name="T40" fmla="*/ 1226 w 2786"/>
                <a:gd name="T41" fmla="*/ 897 h 1646"/>
                <a:gd name="T42" fmla="*/ 1241 w 2786"/>
                <a:gd name="T43" fmla="*/ 902 h 1646"/>
                <a:gd name="T44" fmla="*/ 1249 w 2786"/>
                <a:gd name="T45" fmla="*/ 916 h 1646"/>
                <a:gd name="T46" fmla="*/ 1245 w 2786"/>
                <a:gd name="T47" fmla="*/ 932 h 1646"/>
                <a:gd name="T48" fmla="*/ 1051 w 2786"/>
                <a:gd name="T49" fmla="*/ 1046 h 1646"/>
                <a:gd name="T50" fmla="*/ 1552 w 2786"/>
                <a:gd name="T51" fmla="*/ 747 h 1646"/>
                <a:gd name="T52" fmla="*/ 1537 w 2786"/>
                <a:gd name="T53" fmla="*/ 733 h 1646"/>
                <a:gd name="T54" fmla="*/ 1538 w 2786"/>
                <a:gd name="T55" fmla="*/ 717 h 1646"/>
                <a:gd name="T56" fmla="*/ 1730 w 2786"/>
                <a:gd name="T57" fmla="*/ 601 h 1646"/>
                <a:gd name="T58" fmla="*/ 1746 w 2786"/>
                <a:gd name="T59" fmla="*/ 599 h 1646"/>
                <a:gd name="T60" fmla="*/ 1759 w 2786"/>
                <a:gd name="T61" fmla="*/ 609 h 1646"/>
                <a:gd name="T62" fmla="*/ 1761 w 2786"/>
                <a:gd name="T63" fmla="*/ 625 h 1646"/>
                <a:gd name="T64" fmla="*/ 1751 w 2786"/>
                <a:gd name="T65" fmla="*/ 638 h 1646"/>
                <a:gd name="T66" fmla="*/ 2069 w 2786"/>
                <a:gd name="T67" fmla="*/ 449 h 1646"/>
                <a:gd name="T68" fmla="*/ 2054 w 2786"/>
                <a:gd name="T69" fmla="*/ 443 h 1646"/>
                <a:gd name="T70" fmla="*/ 2047 w 2786"/>
                <a:gd name="T71" fmla="*/ 427 h 1646"/>
                <a:gd name="T72" fmla="*/ 2055 w 2786"/>
                <a:gd name="T73" fmla="*/ 411 h 1646"/>
                <a:gd name="T74" fmla="*/ 2249 w 2786"/>
                <a:gd name="T75" fmla="*/ 299 h 1646"/>
                <a:gd name="T76" fmla="*/ 2264 w 2786"/>
                <a:gd name="T77" fmla="*/ 303 h 1646"/>
                <a:gd name="T78" fmla="*/ 2273 w 2786"/>
                <a:gd name="T79" fmla="*/ 317 h 1646"/>
                <a:gd name="T80" fmla="*/ 2270 w 2786"/>
                <a:gd name="T81" fmla="*/ 334 h 1646"/>
                <a:gd name="T82" fmla="*/ 2074 w 2786"/>
                <a:gd name="T83" fmla="*/ 448 h 1646"/>
                <a:gd name="T84" fmla="*/ 2575 w 2786"/>
                <a:gd name="T85" fmla="*/ 149 h 1646"/>
                <a:gd name="T86" fmla="*/ 2561 w 2786"/>
                <a:gd name="T87" fmla="*/ 135 h 1646"/>
                <a:gd name="T88" fmla="*/ 2561 w 2786"/>
                <a:gd name="T89" fmla="*/ 119 h 1646"/>
                <a:gd name="T90" fmla="*/ 2754 w 2786"/>
                <a:gd name="T91" fmla="*/ 3 h 1646"/>
                <a:gd name="T92" fmla="*/ 2770 w 2786"/>
                <a:gd name="T93" fmla="*/ 1 h 1646"/>
                <a:gd name="T94" fmla="*/ 2783 w 2786"/>
                <a:gd name="T95" fmla="*/ 11 h 1646"/>
                <a:gd name="T96" fmla="*/ 2785 w 2786"/>
                <a:gd name="T97" fmla="*/ 27 h 1646"/>
                <a:gd name="T98" fmla="*/ 2775 w 2786"/>
                <a:gd name="T99" fmla="*/ 40 h 1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86" h="1646">
                  <a:moveTo>
                    <a:pt x="21" y="1646"/>
                  </a:moveTo>
                  <a:lnTo>
                    <a:pt x="16" y="1645"/>
                  </a:lnTo>
                  <a:lnTo>
                    <a:pt x="11" y="1643"/>
                  </a:lnTo>
                  <a:lnTo>
                    <a:pt x="6" y="1639"/>
                  </a:lnTo>
                  <a:lnTo>
                    <a:pt x="3" y="1635"/>
                  </a:lnTo>
                  <a:lnTo>
                    <a:pt x="1" y="1631"/>
                  </a:lnTo>
                  <a:lnTo>
                    <a:pt x="0" y="1627"/>
                  </a:lnTo>
                  <a:lnTo>
                    <a:pt x="0" y="1623"/>
                  </a:lnTo>
                  <a:lnTo>
                    <a:pt x="1" y="1619"/>
                  </a:lnTo>
                  <a:lnTo>
                    <a:pt x="2" y="1616"/>
                  </a:lnTo>
                  <a:lnTo>
                    <a:pt x="4" y="1611"/>
                  </a:lnTo>
                  <a:lnTo>
                    <a:pt x="7" y="1608"/>
                  </a:lnTo>
                  <a:lnTo>
                    <a:pt x="11" y="1606"/>
                  </a:lnTo>
                  <a:lnTo>
                    <a:pt x="193" y="1499"/>
                  </a:lnTo>
                  <a:lnTo>
                    <a:pt x="197" y="1497"/>
                  </a:lnTo>
                  <a:lnTo>
                    <a:pt x="202" y="1496"/>
                  </a:lnTo>
                  <a:lnTo>
                    <a:pt x="206" y="1496"/>
                  </a:lnTo>
                  <a:lnTo>
                    <a:pt x="209" y="1497"/>
                  </a:lnTo>
                  <a:lnTo>
                    <a:pt x="214" y="1498"/>
                  </a:lnTo>
                  <a:lnTo>
                    <a:pt x="217" y="1500"/>
                  </a:lnTo>
                  <a:lnTo>
                    <a:pt x="220" y="1503"/>
                  </a:lnTo>
                  <a:lnTo>
                    <a:pt x="223" y="1507"/>
                  </a:lnTo>
                  <a:lnTo>
                    <a:pt x="224" y="1511"/>
                  </a:lnTo>
                  <a:lnTo>
                    <a:pt x="225" y="1515"/>
                  </a:lnTo>
                  <a:lnTo>
                    <a:pt x="225" y="1518"/>
                  </a:lnTo>
                  <a:lnTo>
                    <a:pt x="225" y="1523"/>
                  </a:lnTo>
                  <a:lnTo>
                    <a:pt x="223" y="1527"/>
                  </a:lnTo>
                  <a:lnTo>
                    <a:pt x="221" y="1530"/>
                  </a:lnTo>
                  <a:lnTo>
                    <a:pt x="219" y="1534"/>
                  </a:lnTo>
                  <a:lnTo>
                    <a:pt x="215" y="1536"/>
                  </a:lnTo>
                  <a:lnTo>
                    <a:pt x="32" y="1643"/>
                  </a:lnTo>
                  <a:lnTo>
                    <a:pt x="27" y="1645"/>
                  </a:lnTo>
                  <a:lnTo>
                    <a:pt x="21" y="1646"/>
                  </a:lnTo>
                  <a:close/>
                  <a:moveTo>
                    <a:pt x="533" y="1347"/>
                  </a:moveTo>
                  <a:lnTo>
                    <a:pt x="533" y="1347"/>
                  </a:lnTo>
                  <a:lnTo>
                    <a:pt x="528" y="1346"/>
                  </a:lnTo>
                  <a:lnTo>
                    <a:pt x="522" y="1343"/>
                  </a:lnTo>
                  <a:lnTo>
                    <a:pt x="518" y="1340"/>
                  </a:lnTo>
                  <a:lnTo>
                    <a:pt x="515" y="1336"/>
                  </a:lnTo>
                  <a:lnTo>
                    <a:pt x="513" y="1332"/>
                  </a:lnTo>
                  <a:lnTo>
                    <a:pt x="512" y="1328"/>
                  </a:lnTo>
                  <a:lnTo>
                    <a:pt x="512" y="1324"/>
                  </a:lnTo>
                  <a:lnTo>
                    <a:pt x="513" y="1320"/>
                  </a:lnTo>
                  <a:lnTo>
                    <a:pt x="514" y="1315"/>
                  </a:lnTo>
                  <a:lnTo>
                    <a:pt x="516" y="1312"/>
                  </a:lnTo>
                  <a:lnTo>
                    <a:pt x="519" y="1309"/>
                  </a:lnTo>
                  <a:lnTo>
                    <a:pt x="522" y="1307"/>
                  </a:lnTo>
                  <a:lnTo>
                    <a:pt x="705" y="1200"/>
                  </a:lnTo>
                  <a:lnTo>
                    <a:pt x="709" y="1198"/>
                  </a:lnTo>
                  <a:lnTo>
                    <a:pt x="714" y="1197"/>
                  </a:lnTo>
                  <a:lnTo>
                    <a:pt x="718" y="1197"/>
                  </a:lnTo>
                  <a:lnTo>
                    <a:pt x="721" y="1198"/>
                  </a:lnTo>
                  <a:lnTo>
                    <a:pt x="725" y="1199"/>
                  </a:lnTo>
                  <a:lnTo>
                    <a:pt x="729" y="1201"/>
                  </a:lnTo>
                  <a:lnTo>
                    <a:pt x="732" y="1204"/>
                  </a:lnTo>
                  <a:lnTo>
                    <a:pt x="735" y="1207"/>
                  </a:lnTo>
                  <a:lnTo>
                    <a:pt x="736" y="1212"/>
                  </a:lnTo>
                  <a:lnTo>
                    <a:pt x="737" y="1216"/>
                  </a:lnTo>
                  <a:lnTo>
                    <a:pt x="737" y="1219"/>
                  </a:lnTo>
                  <a:lnTo>
                    <a:pt x="737" y="1224"/>
                  </a:lnTo>
                  <a:lnTo>
                    <a:pt x="735" y="1228"/>
                  </a:lnTo>
                  <a:lnTo>
                    <a:pt x="733" y="1231"/>
                  </a:lnTo>
                  <a:lnTo>
                    <a:pt x="731" y="1234"/>
                  </a:lnTo>
                  <a:lnTo>
                    <a:pt x="727" y="1237"/>
                  </a:lnTo>
                  <a:lnTo>
                    <a:pt x="544" y="1343"/>
                  </a:lnTo>
                  <a:lnTo>
                    <a:pt x="539" y="1346"/>
                  </a:lnTo>
                  <a:lnTo>
                    <a:pt x="533" y="1347"/>
                  </a:lnTo>
                  <a:close/>
                  <a:moveTo>
                    <a:pt x="1045" y="1048"/>
                  </a:moveTo>
                  <a:lnTo>
                    <a:pt x="1045" y="1048"/>
                  </a:lnTo>
                  <a:lnTo>
                    <a:pt x="1040" y="1046"/>
                  </a:lnTo>
                  <a:lnTo>
                    <a:pt x="1034" y="1044"/>
                  </a:lnTo>
                  <a:lnTo>
                    <a:pt x="1030" y="1041"/>
                  </a:lnTo>
                  <a:lnTo>
                    <a:pt x="1027" y="1037"/>
                  </a:lnTo>
                  <a:lnTo>
                    <a:pt x="1025" y="1032"/>
                  </a:lnTo>
                  <a:lnTo>
                    <a:pt x="1024" y="1029"/>
                  </a:lnTo>
                  <a:lnTo>
                    <a:pt x="1024" y="1025"/>
                  </a:lnTo>
                  <a:lnTo>
                    <a:pt x="1025" y="1021"/>
                  </a:lnTo>
                  <a:lnTo>
                    <a:pt x="1026" y="1016"/>
                  </a:lnTo>
                  <a:lnTo>
                    <a:pt x="1028" y="1013"/>
                  </a:lnTo>
                  <a:lnTo>
                    <a:pt x="1031" y="1010"/>
                  </a:lnTo>
                  <a:lnTo>
                    <a:pt x="1034" y="1008"/>
                  </a:lnTo>
                  <a:lnTo>
                    <a:pt x="1217" y="901"/>
                  </a:lnTo>
                  <a:lnTo>
                    <a:pt x="1221" y="898"/>
                  </a:lnTo>
                  <a:lnTo>
                    <a:pt x="1226" y="897"/>
                  </a:lnTo>
                  <a:lnTo>
                    <a:pt x="1230" y="897"/>
                  </a:lnTo>
                  <a:lnTo>
                    <a:pt x="1233" y="898"/>
                  </a:lnTo>
                  <a:lnTo>
                    <a:pt x="1237" y="900"/>
                  </a:lnTo>
                  <a:lnTo>
                    <a:pt x="1241" y="902"/>
                  </a:lnTo>
                  <a:lnTo>
                    <a:pt x="1244" y="905"/>
                  </a:lnTo>
                  <a:lnTo>
                    <a:pt x="1247" y="908"/>
                  </a:lnTo>
                  <a:lnTo>
                    <a:pt x="1248" y="913"/>
                  </a:lnTo>
                  <a:lnTo>
                    <a:pt x="1249" y="916"/>
                  </a:lnTo>
                  <a:lnTo>
                    <a:pt x="1249" y="920"/>
                  </a:lnTo>
                  <a:lnTo>
                    <a:pt x="1249" y="924"/>
                  </a:lnTo>
                  <a:lnTo>
                    <a:pt x="1247" y="929"/>
                  </a:lnTo>
                  <a:lnTo>
                    <a:pt x="1245" y="932"/>
                  </a:lnTo>
                  <a:lnTo>
                    <a:pt x="1243" y="935"/>
                  </a:lnTo>
                  <a:lnTo>
                    <a:pt x="1238" y="937"/>
                  </a:lnTo>
                  <a:lnTo>
                    <a:pt x="1056" y="1044"/>
                  </a:lnTo>
                  <a:lnTo>
                    <a:pt x="1051" y="1046"/>
                  </a:lnTo>
                  <a:lnTo>
                    <a:pt x="1045" y="1048"/>
                  </a:lnTo>
                  <a:close/>
                  <a:moveTo>
                    <a:pt x="1557" y="748"/>
                  </a:moveTo>
                  <a:lnTo>
                    <a:pt x="1557" y="748"/>
                  </a:lnTo>
                  <a:lnTo>
                    <a:pt x="1552" y="747"/>
                  </a:lnTo>
                  <a:lnTo>
                    <a:pt x="1546" y="745"/>
                  </a:lnTo>
                  <a:lnTo>
                    <a:pt x="1542" y="742"/>
                  </a:lnTo>
                  <a:lnTo>
                    <a:pt x="1539" y="738"/>
                  </a:lnTo>
                  <a:lnTo>
                    <a:pt x="1537" y="733"/>
                  </a:lnTo>
                  <a:lnTo>
                    <a:pt x="1537" y="729"/>
                  </a:lnTo>
                  <a:lnTo>
                    <a:pt x="1535" y="726"/>
                  </a:lnTo>
                  <a:lnTo>
                    <a:pt x="1537" y="721"/>
                  </a:lnTo>
                  <a:lnTo>
                    <a:pt x="1538" y="717"/>
                  </a:lnTo>
                  <a:lnTo>
                    <a:pt x="1540" y="714"/>
                  </a:lnTo>
                  <a:lnTo>
                    <a:pt x="1543" y="711"/>
                  </a:lnTo>
                  <a:lnTo>
                    <a:pt x="1546" y="708"/>
                  </a:lnTo>
                  <a:lnTo>
                    <a:pt x="1730" y="601"/>
                  </a:lnTo>
                  <a:lnTo>
                    <a:pt x="1733" y="599"/>
                  </a:lnTo>
                  <a:lnTo>
                    <a:pt x="1737" y="598"/>
                  </a:lnTo>
                  <a:lnTo>
                    <a:pt x="1742" y="598"/>
                  </a:lnTo>
                  <a:lnTo>
                    <a:pt x="1746" y="599"/>
                  </a:lnTo>
                  <a:lnTo>
                    <a:pt x="1749" y="600"/>
                  </a:lnTo>
                  <a:lnTo>
                    <a:pt x="1753" y="603"/>
                  </a:lnTo>
                  <a:lnTo>
                    <a:pt x="1756" y="606"/>
                  </a:lnTo>
                  <a:lnTo>
                    <a:pt x="1759" y="609"/>
                  </a:lnTo>
                  <a:lnTo>
                    <a:pt x="1760" y="613"/>
                  </a:lnTo>
                  <a:lnTo>
                    <a:pt x="1761" y="617"/>
                  </a:lnTo>
                  <a:lnTo>
                    <a:pt x="1761" y="621"/>
                  </a:lnTo>
                  <a:lnTo>
                    <a:pt x="1761" y="625"/>
                  </a:lnTo>
                  <a:lnTo>
                    <a:pt x="1759" y="630"/>
                  </a:lnTo>
                  <a:lnTo>
                    <a:pt x="1757" y="633"/>
                  </a:lnTo>
                  <a:lnTo>
                    <a:pt x="1755" y="636"/>
                  </a:lnTo>
                  <a:lnTo>
                    <a:pt x="1751" y="638"/>
                  </a:lnTo>
                  <a:lnTo>
                    <a:pt x="1568" y="745"/>
                  </a:lnTo>
                  <a:lnTo>
                    <a:pt x="1562" y="747"/>
                  </a:lnTo>
                  <a:lnTo>
                    <a:pt x="1557" y="748"/>
                  </a:lnTo>
                  <a:close/>
                  <a:moveTo>
                    <a:pt x="2069" y="449"/>
                  </a:moveTo>
                  <a:lnTo>
                    <a:pt x="2069" y="449"/>
                  </a:lnTo>
                  <a:lnTo>
                    <a:pt x="2064" y="448"/>
                  </a:lnTo>
                  <a:lnTo>
                    <a:pt x="2059" y="446"/>
                  </a:lnTo>
                  <a:lnTo>
                    <a:pt x="2054" y="443"/>
                  </a:lnTo>
                  <a:lnTo>
                    <a:pt x="2051" y="438"/>
                  </a:lnTo>
                  <a:lnTo>
                    <a:pt x="2048" y="434"/>
                  </a:lnTo>
                  <a:lnTo>
                    <a:pt x="2048" y="430"/>
                  </a:lnTo>
                  <a:lnTo>
                    <a:pt x="2047" y="427"/>
                  </a:lnTo>
                  <a:lnTo>
                    <a:pt x="2048" y="422"/>
                  </a:lnTo>
                  <a:lnTo>
                    <a:pt x="2050" y="418"/>
                  </a:lnTo>
                  <a:lnTo>
                    <a:pt x="2052" y="415"/>
                  </a:lnTo>
                  <a:lnTo>
                    <a:pt x="2055" y="411"/>
                  </a:lnTo>
                  <a:lnTo>
                    <a:pt x="2058" y="409"/>
                  </a:lnTo>
                  <a:lnTo>
                    <a:pt x="2242" y="302"/>
                  </a:lnTo>
                  <a:lnTo>
                    <a:pt x="2245" y="300"/>
                  </a:lnTo>
                  <a:lnTo>
                    <a:pt x="2249" y="299"/>
                  </a:lnTo>
                  <a:lnTo>
                    <a:pt x="2254" y="299"/>
                  </a:lnTo>
                  <a:lnTo>
                    <a:pt x="2258" y="300"/>
                  </a:lnTo>
                  <a:lnTo>
                    <a:pt x="2261" y="301"/>
                  </a:lnTo>
                  <a:lnTo>
                    <a:pt x="2264" y="303"/>
                  </a:lnTo>
                  <a:lnTo>
                    <a:pt x="2268" y="307"/>
                  </a:lnTo>
                  <a:lnTo>
                    <a:pt x="2271" y="310"/>
                  </a:lnTo>
                  <a:lnTo>
                    <a:pt x="2272" y="314"/>
                  </a:lnTo>
                  <a:lnTo>
                    <a:pt x="2273" y="317"/>
                  </a:lnTo>
                  <a:lnTo>
                    <a:pt x="2273" y="322"/>
                  </a:lnTo>
                  <a:lnTo>
                    <a:pt x="2273" y="326"/>
                  </a:lnTo>
                  <a:lnTo>
                    <a:pt x="2271" y="330"/>
                  </a:lnTo>
                  <a:lnTo>
                    <a:pt x="2270" y="334"/>
                  </a:lnTo>
                  <a:lnTo>
                    <a:pt x="2267" y="337"/>
                  </a:lnTo>
                  <a:lnTo>
                    <a:pt x="2263" y="339"/>
                  </a:lnTo>
                  <a:lnTo>
                    <a:pt x="2080" y="446"/>
                  </a:lnTo>
                  <a:lnTo>
                    <a:pt x="2074" y="448"/>
                  </a:lnTo>
                  <a:lnTo>
                    <a:pt x="2069" y="449"/>
                  </a:lnTo>
                  <a:close/>
                  <a:moveTo>
                    <a:pt x="2581" y="150"/>
                  </a:moveTo>
                  <a:lnTo>
                    <a:pt x="2581" y="150"/>
                  </a:lnTo>
                  <a:lnTo>
                    <a:pt x="2575" y="149"/>
                  </a:lnTo>
                  <a:lnTo>
                    <a:pt x="2571" y="147"/>
                  </a:lnTo>
                  <a:lnTo>
                    <a:pt x="2566" y="144"/>
                  </a:lnTo>
                  <a:lnTo>
                    <a:pt x="2563" y="139"/>
                  </a:lnTo>
                  <a:lnTo>
                    <a:pt x="2561" y="135"/>
                  </a:lnTo>
                  <a:lnTo>
                    <a:pt x="2560" y="131"/>
                  </a:lnTo>
                  <a:lnTo>
                    <a:pt x="2560" y="127"/>
                  </a:lnTo>
                  <a:lnTo>
                    <a:pt x="2560" y="123"/>
                  </a:lnTo>
                  <a:lnTo>
                    <a:pt x="2561" y="119"/>
                  </a:lnTo>
                  <a:lnTo>
                    <a:pt x="2564" y="115"/>
                  </a:lnTo>
                  <a:lnTo>
                    <a:pt x="2567" y="112"/>
                  </a:lnTo>
                  <a:lnTo>
                    <a:pt x="2570" y="110"/>
                  </a:lnTo>
                  <a:lnTo>
                    <a:pt x="2754" y="3"/>
                  </a:lnTo>
                  <a:lnTo>
                    <a:pt x="2757" y="1"/>
                  </a:lnTo>
                  <a:lnTo>
                    <a:pt x="2761" y="0"/>
                  </a:lnTo>
                  <a:lnTo>
                    <a:pt x="2766" y="0"/>
                  </a:lnTo>
                  <a:lnTo>
                    <a:pt x="2770" y="1"/>
                  </a:lnTo>
                  <a:lnTo>
                    <a:pt x="2773" y="2"/>
                  </a:lnTo>
                  <a:lnTo>
                    <a:pt x="2777" y="4"/>
                  </a:lnTo>
                  <a:lnTo>
                    <a:pt x="2780" y="7"/>
                  </a:lnTo>
                  <a:lnTo>
                    <a:pt x="2783" y="11"/>
                  </a:lnTo>
                  <a:lnTo>
                    <a:pt x="2785" y="14"/>
                  </a:lnTo>
                  <a:lnTo>
                    <a:pt x="2785" y="18"/>
                  </a:lnTo>
                  <a:lnTo>
                    <a:pt x="2786" y="23"/>
                  </a:lnTo>
                  <a:lnTo>
                    <a:pt x="2785" y="27"/>
                  </a:lnTo>
                  <a:lnTo>
                    <a:pt x="2784" y="30"/>
                  </a:lnTo>
                  <a:lnTo>
                    <a:pt x="2782" y="34"/>
                  </a:lnTo>
                  <a:lnTo>
                    <a:pt x="2779" y="38"/>
                  </a:lnTo>
                  <a:lnTo>
                    <a:pt x="2775" y="40"/>
                  </a:lnTo>
                  <a:lnTo>
                    <a:pt x="2592" y="147"/>
                  </a:lnTo>
                  <a:lnTo>
                    <a:pt x="2586" y="149"/>
                  </a:lnTo>
                  <a:lnTo>
                    <a:pt x="2581" y="150"/>
                  </a:lnTo>
                  <a:close/>
                </a:path>
              </a:pathLst>
            </a:custGeom>
            <a:solidFill>
              <a:srgbClr val="F7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5" name="Freeform 245">
              <a:extLst>
                <a:ext uri="{FF2B5EF4-FFF2-40B4-BE49-F238E27FC236}">
                  <a16:creationId xmlns:a16="http://schemas.microsoft.com/office/drawing/2014/main" id="{A71C886C-965A-4641-8700-F6A28B0C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7990" y="2959767"/>
              <a:ext cx="53063" cy="23274"/>
            </a:xfrm>
            <a:custGeom>
              <a:avLst/>
              <a:gdLst>
                <a:gd name="T0" fmla="*/ 21 w 228"/>
                <a:gd name="T1" fmla="*/ 101 h 101"/>
                <a:gd name="T2" fmla="*/ 15 w 228"/>
                <a:gd name="T3" fmla="*/ 100 h 101"/>
                <a:gd name="T4" fmla="*/ 11 w 228"/>
                <a:gd name="T5" fmla="*/ 98 h 101"/>
                <a:gd name="T6" fmla="*/ 7 w 228"/>
                <a:gd name="T7" fmla="*/ 94 h 101"/>
                <a:gd name="T8" fmla="*/ 2 w 228"/>
                <a:gd name="T9" fmla="*/ 90 h 101"/>
                <a:gd name="T10" fmla="*/ 1 w 228"/>
                <a:gd name="T11" fmla="*/ 86 h 101"/>
                <a:gd name="T12" fmla="*/ 0 w 228"/>
                <a:gd name="T13" fmla="*/ 81 h 101"/>
                <a:gd name="T14" fmla="*/ 0 w 228"/>
                <a:gd name="T15" fmla="*/ 77 h 101"/>
                <a:gd name="T16" fmla="*/ 0 w 228"/>
                <a:gd name="T17" fmla="*/ 74 h 101"/>
                <a:gd name="T18" fmla="*/ 2 w 228"/>
                <a:gd name="T19" fmla="*/ 70 h 101"/>
                <a:gd name="T20" fmla="*/ 5 w 228"/>
                <a:gd name="T21" fmla="*/ 66 h 101"/>
                <a:gd name="T22" fmla="*/ 7 w 228"/>
                <a:gd name="T23" fmla="*/ 63 h 101"/>
                <a:gd name="T24" fmla="*/ 10 w 228"/>
                <a:gd name="T25" fmla="*/ 61 h 101"/>
                <a:gd name="T26" fmla="*/ 114 w 228"/>
                <a:gd name="T27" fmla="*/ 0 h 101"/>
                <a:gd name="T28" fmla="*/ 217 w 228"/>
                <a:gd name="T29" fmla="*/ 60 h 101"/>
                <a:gd name="T30" fmla="*/ 221 w 228"/>
                <a:gd name="T31" fmla="*/ 63 h 101"/>
                <a:gd name="T32" fmla="*/ 224 w 228"/>
                <a:gd name="T33" fmla="*/ 65 h 101"/>
                <a:gd name="T34" fmla="*/ 226 w 228"/>
                <a:gd name="T35" fmla="*/ 70 h 101"/>
                <a:gd name="T36" fmla="*/ 227 w 228"/>
                <a:gd name="T37" fmla="*/ 73 h 101"/>
                <a:gd name="T38" fmla="*/ 228 w 228"/>
                <a:gd name="T39" fmla="*/ 77 h 101"/>
                <a:gd name="T40" fmla="*/ 228 w 228"/>
                <a:gd name="T41" fmla="*/ 81 h 101"/>
                <a:gd name="T42" fmla="*/ 227 w 228"/>
                <a:gd name="T43" fmla="*/ 86 h 101"/>
                <a:gd name="T44" fmla="*/ 225 w 228"/>
                <a:gd name="T45" fmla="*/ 89 h 101"/>
                <a:gd name="T46" fmla="*/ 223 w 228"/>
                <a:gd name="T47" fmla="*/ 93 h 101"/>
                <a:gd name="T48" fmla="*/ 220 w 228"/>
                <a:gd name="T49" fmla="*/ 95 h 101"/>
                <a:gd name="T50" fmla="*/ 216 w 228"/>
                <a:gd name="T51" fmla="*/ 98 h 101"/>
                <a:gd name="T52" fmla="*/ 212 w 228"/>
                <a:gd name="T53" fmla="*/ 100 h 101"/>
                <a:gd name="T54" fmla="*/ 208 w 228"/>
                <a:gd name="T55" fmla="*/ 100 h 101"/>
                <a:gd name="T56" fmla="*/ 204 w 228"/>
                <a:gd name="T57" fmla="*/ 100 h 101"/>
                <a:gd name="T58" fmla="*/ 200 w 228"/>
                <a:gd name="T59" fmla="*/ 99 h 101"/>
                <a:gd name="T60" fmla="*/ 196 w 228"/>
                <a:gd name="T61" fmla="*/ 98 h 101"/>
                <a:gd name="T62" fmla="*/ 114 w 228"/>
                <a:gd name="T63" fmla="*/ 50 h 101"/>
                <a:gd name="T64" fmla="*/ 32 w 228"/>
                <a:gd name="T65" fmla="*/ 98 h 101"/>
                <a:gd name="T66" fmla="*/ 27 w 228"/>
                <a:gd name="T67" fmla="*/ 100 h 101"/>
                <a:gd name="T68" fmla="*/ 21 w 228"/>
                <a:gd name="T69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8" h="101">
                  <a:moveTo>
                    <a:pt x="21" y="101"/>
                  </a:moveTo>
                  <a:lnTo>
                    <a:pt x="15" y="100"/>
                  </a:lnTo>
                  <a:lnTo>
                    <a:pt x="11" y="98"/>
                  </a:lnTo>
                  <a:lnTo>
                    <a:pt x="7" y="94"/>
                  </a:lnTo>
                  <a:lnTo>
                    <a:pt x="2" y="90"/>
                  </a:lnTo>
                  <a:lnTo>
                    <a:pt x="1" y="86"/>
                  </a:lnTo>
                  <a:lnTo>
                    <a:pt x="0" y="81"/>
                  </a:lnTo>
                  <a:lnTo>
                    <a:pt x="0" y="77"/>
                  </a:lnTo>
                  <a:lnTo>
                    <a:pt x="0" y="74"/>
                  </a:lnTo>
                  <a:lnTo>
                    <a:pt x="2" y="70"/>
                  </a:lnTo>
                  <a:lnTo>
                    <a:pt x="5" y="66"/>
                  </a:lnTo>
                  <a:lnTo>
                    <a:pt x="7" y="63"/>
                  </a:lnTo>
                  <a:lnTo>
                    <a:pt x="10" y="61"/>
                  </a:lnTo>
                  <a:lnTo>
                    <a:pt x="114" y="0"/>
                  </a:lnTo>
                  <a:lnTo>
                    <a:pt x="217" y="60"/>
                  </a:lnTo>
                  <a:lnTo>
                    <a:pt x="221" y="63"/>
                  </a:lnTo>
                  <a:lnTo>
                    <a:pt x="224" y="65"/>
                  </a:lnTo>
                  <a:lnTo>
                    <a:pt x="226" y="70"/>
                  </a:lnTo>
                  <a:lnTo>
                    <a:pt x="227" y="73"/>
                  </a:lnTo>
                  <a:lnTo>
                    <a:pt x="228" y="77"/>
                  </a:lnTo>
                  <a:lnTo>
                    <a:pt x="228" y="81"/>
                  </a:lnTo>
                  <a:lnTo>
                    <a:pt x="227" y="86"/>
                  </a:lnTo>
                  <a:lnTo>
                    <a:pt x="225" y="89"/>
                  </a:lnTo>
                  <a:lnTo>
                    <a:pt x="223" y="93"/>
                  </a:lnTo>
                  <a:lnTo>
                    <a:pt x="220" y="95"/>
                  </a:lnTo>
                  <a:lnTo>
                    <a:pt x="216" y="98"/>
                  </a:lnTo>
                  <a:lnTo>
                    <a:pt x="212" y="100"/>
                  </a:lnTo>
                  <a:lnTo>
                    <a:pt x="208" y="100"/>
                  </a:lnTo>
                  <a:lnTo>
                    <a:pt x="204" y="100"/>
                  </a:lnTo>
                  <a:lnTo>
                    <a:pt x="200" y="99"/>
                  </a:lnTo>
                  <a:lnTo>
                    <a:pt x="196" y="98"/>
                  </a:lnTo>
                  <a:lnTo>
                    <a:pt x="114" y="50"/>
                  </a:lnTo>
                  <a:lnTo>
                    <a:pt x="32" y="98"/>
                  </a:lnTo>
                  <a:lnTo>
                    <a:pt x="27" y="100"/>
                  </a:lnTo>
                  <a:lnTo>
                    <a:pt x="21" y="101"/>
                  </a:lnTo>
                  <a:close/>
                </a:path>
              </a:pathLst>
            </a:custGeom>
            <a:solidFill>
              <a:srgbClr val="F7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6" name="Freeform 246">
              <a:extLst>
                <a:ext uri="{FF2B5EF4-FFF2-40B4-BE49-F238E27FC236}">
                  <a16:creationId xmlns:a16="http://schemas.microsoft.com/office/drawing/2014/main" id="{24970A1F-E62D-430B-AA56-88528D8775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80873" y="3019346"/>
              <a:ext cx="1551860" cy="903933"/>
            </a:xfrm>
            <a:custGeom>
              <a:avLst/>
              <a:gdLst>
                <a:gd name="T0" fmla="*/ 6437 w 6669"/>
                <a:gd name="T1" fmla="*/ 3762 h 3885"/>
                <a:gd name="T2" fmla="*/ 6444 w 6669"/>
                <a:gd name="T3" fmla="*/ 3735 h 3885"/>
                <a:gd name="T4" fmla="*/ 6658 w 6669"/>
                <a:gd name="T5" fmla="*/ 3845 h 3885"/>
                <a:gd name="T6" fmla="*/ 6668 w 6669"/>
                <a:gd name="T7" fmla="*/ 3871 h 3885"/>
                <a:gd name="T8" fmla="*/ 6112 w 6669"/>
                <a:gd name="T9" fmla="*/ 3574 h 3885"/>
                <a:gd name="T10" fmla="*/ 5899 w 6669"/>
                <a:gd name="T11" fmla="*/ 3448 h 3885"/>
                <a:gd name="T12" fmla="*/ 5911 w 6669"/>
                <a:gd name="T13" fmla="*/ 3423 h 3885"/>
                <a:gd name="T14" fmla="*/ 6126 w 6669"/>
                <a:gd name="T15" fmla="*/ 3536 h 3885"/>
                <a:gd name="T16" fmla="*/ 6130 w 6669"/>
                <a:gd name="T17" fmla="*/ 3563 h 3885"/>
                <a:gd name="T18" fmla="*/ 5570 w 6669"/>
                <a:gd name="T19" fmla="*/ 3263 h 3885"/>
                <a:gd name="T20" fmla="*/ 5363 w 6669"/>
                <a:gd name="T21" fmla="*/ 3132 h 3885"/>
                <a:gd name="T22" fmla="*/ 5379 w 6669"/>
                <a:gd name="T23" fmla="*/ 3110 h 3885"/>
                <a:gd name="T24" fmla="*/ 5593 w 6669"/>
                <a:gd name="T25" fmla="*/ 3229 h 3885"/>
                <a:gd name="T26" fmla="*/ 5590 w 6669"/>
                <a:gd name="T27" fmla="*/ 3258 h 3885"/>
                <a:gd name="T28" fmla="*/ 5029 w 6669"/>
                <a:gd name="T29" fmla="*/ 2950 h 3885"/>
                <a:gd name="T30" fmla="*/ 4827 w 6669"/>
                <a:gd name="T31" fmla="*/ 2817 h 3885"/>
                <a:gd name="T32" fmla="*/ 4846 w 6669"/>
                <a:gd name="T33" fmla="*/ 2799 h 3885"/>
                <a:gd name="T34" fmla="*/ 5059 w 6669"/>
                <a:gd name="T35" fmla="*/ 2922 h 3885"/>
                <a:gd name="T36" fmla="*/ 5050 w 6669"/>
                <a:gd name="T37" fmla="*/ 2950 h 3885"/>
                <a:gd name="T38" fmla="*/ 4301 w 6669"/>
                <a:gd name="T39" fmla="*/ 2528 h 3885"/>
                <a:gd name="T40" fmla="*/ 4291 w 6669"/>
                <a:gd name="T41" fmla="*/ 2502 h 3885"/>
                <a:gd name="T42" fmla="*/ 4315 w 6669"/>
                <a:gd name="T43" fmla="*/ 2488 h 3885"/>
                <a:gd name="T44" fmla="*/ 4523 w 6669"/>
                <a:gd name="T45" fmla="*/ 2614 h 3885"/>
                <a:gd name="T46" fmla="*/ 4508 w 6669"/>
                <a:gd name="T47" fmla="*/ 2641 h 3885"/>
                <a:gd name="T48" fmla="*/ 3761 w 6669"/>
                <a:gd name="T49" fmla="*/ 2214 h 3885"/>
                <a:gd name="T50" fmla="*/ 3757 w 6669"/>
                <a:gd name="T51" fmla="*/ 2187 h 3885"/>
                <a:gd name="T52" fmla="*/ 3783 w 6669"/>
                <a:gd name="T53" fmla="*/ 2178 h 3885"/>
                <a:gd name="T54" fmla="*/ 3989 w 6669"/>
                <a:gd name="T55" fmla="*/ 2307 h 3885"/>
                <a:gd name="T56" fmla="*/ 3967 w 6669"/>
                <a:gd name="T57" fmla="*/ 2331 h 3885"/>
                <a:gd name="T58" fmla="*/ 3222 w 6669"/>
                <a:gd name="T59" fmla="*/ 1900 h 3885"/>
                <a:gd name="T60" fmla="*/ 3223 w 6669"/>
                <a:gd name="T61" fmla="*/ 1873 h 3885"/>
                <a:gd name="T62" fmla="*/ 3250 w 6669"/>
                <a:gd name="T63" fmla="*/ 1869 h 3885"/>
                <a:gd name="T64" fmla="*/ 3452 w 6669"/>
                <a:gd name="T65" fmla="*/ 2001 h 3885"/>
                <a:gd name="T66" fmla="*/ 2895 w 6669"/>
                <a:gd name="T67" fmla="*/ 1709 h 3885"/>
                <a:gd name="T68" fmla="*/ 2684 w 6669"/>
                <a:gd name="T69" fmla="*/ 1586 h 3885"/>
                <a:gd name="T70" fmla="*/ 2691 w 6669"/>
                <a:gd name="T71" fmla="*/ 1559 h 3885"/>
                <a:gd name="T72" fmla="*/ 2906 w 6669"/>
                <a:gd name="T73" fmla="*/ 1669 h 3885"/>
                <a:gd name="T74" fmla="*/ 2915 w 6669"/>
                <a:gd name="T75" fmla="*/ 1694 h 3885"/>
                <a:gd name="T76" fmla="*/ 2358 w 6669"/>
                <a:gd name="T77" fmla="*/ 1398 h 3885"/>
                <a:gd name="T78" fmla="*/ 2146 w 6669"/>
                <a:gd name="T79" fmla="*/ 1271 h 3885"/>
                <a:gd name="T80" fmla="*/ 2157 w 6669"/>
                <a:gd name="T81" fmla="*/ 1246 h 3885"/>
                <a:gd name="T82" fmla="*/ 2373 w 6669"/>
                <a:gd name="T83" fmla="*/ 1360 h 3885"/>
                <a:gd name="T84" fmla="*/ 2377 w 6669"/>
                <a:gd name="T85" fmla="*/ 1387 h 3885"/>
                <a:gd name="T86" fmla="*/ 1817 w 6669"/>
                <a:gd name="T87" fmla="*/ 1086 h 3885"/>
                <a:gd name="T88" fmla="*/ 1610 w 6669"/>
                <a:gd name="T89" fmla="*/ 956 h 3885"/>
                <a:gd name="T90" fmla="*/ 1626 w 6669"/>
                <a:gd name="T91" fmla="*/ 934 h 3885"/>
                <a:gd name="T92" fmla="*/ 1840 w 6669"/>
                <a:gd name="T93" fmla="*/ 1052 h 3885"/>
                <a:gd name="T94" fmla="*/ 1837 w 6669"/>
                <a:gd name="T95" fmla="*/ 1080 h 3885"/>
                <a:gd name="T96" fmla="*/ 1276 w 6669"/>
                <a:gd name="T97" fmla="*/ 773 h 3885"/>
                <a:gd name="T98" fmla="*/ 1074 w 6669"/>
                <a:gd name="T99" fmla="*/ 641 h 3885"/>
                <a:gd name="T100" fmla="*/ 1093 w 6669"/>
                <a:gd name="T101" fmla="*/ 621 h 3885"/>
                <a:gd name="T102" fmla="*/ 1305 w 6669"/>
                <a:gd name="T103" fmla="*/ 745 h 3885"/>
                <a:gd name="T104" fmla="*/ 1296 w 6669"/>
                <a:gd name="T105" fmla="*/ 773 h 3885"/>
                <a:gd name="T106" fmla="*/ 548 w 6669"/>
                <a:gd name="T107" fmla="*/ 351 h 3885"/>
                <a:gd name="T108" fmla="*/ 538 w 6669"/>
                <a:gd name="T109" fmla="*/ 326 h 3885"/>
                <a:gd name="T110" fmla="*/ 561 w 6669"/>
                <a:gd name="T111" fmla="*/ 312 h 3885"/>
                <a:gd name="T112" fmla="*/ 770 w 6669"/>
                <a:gd name="T113" fmla="*/ 438 h 3885"/>
                <a:gd name="T114" fmla="*/ 755 w 6669"/>
                <a:gd name="T115" fmla="*/ 464 h 3885"/>
                <a:gd name="T116" fmla="*/ 8 w 6669"/>
                <a:gd name="T117" fmla="*/ 37 h 3885"/>
                <a:gd name="T118" fmla="*/ 4 w 6669"/>
                <a:gd name="T119" fmla="*/ 11 h 3885"/>
                <a:gd name="T120" fmla="*/ 30 w 6669"/>
                <a:gd name="T121" fmla="*/ 2 h 3885"/>
                <a:gd name="T122" fmla="*/ 235 w 6669"/>
                <a:gd name="T123" fmla="*/ 131 h 3885"/>
                <a:gd name="T124" fmla="*/ 214 w 6669"/>
                <a:gd name="T125" fmla="*/ 154 h 3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669" h="3885">
                  <a:moveTo>
                    <a:pt x="6648" y="3885"/>
                  </a:moveTo>
                  <a:lnTo>
                    <a:pt x="6642" y="3884"/>
                  </a:lnTo>
                  <a:lnTo>
                    <a:pt x="6637" y="3882"/>
                  </a:lnTo>
                  <a:lnTo>
                    <a:pt x="6446" y="3772"/>
                  </a:lnTo>
                  <a:lnTo>
                    <a:pt x="6442" y="3769"/>
                  </a:lnTo>
                  <a:lnTo>
                    <a:pt x="6439" y="3765"/>
                  </a:lnTo>
                  <a:lnTo>
                    <a:pt x="6437" y="3762"/>
                  </a:lnTo>
                  <a:lnTo>
                    <a:pt x="6436" y="3759"/>
                  </a:lnTo>
                  <a:lnTo>
                    <a:pt x="6435" y="3755"/>
                  </a:lnTo>
                  <a:lnTo>
                    <a:pt x="6435" y="3750"/>
                  </a:lnTo>
                  <a:lnTo>
                    <a:pt x="6436" y="3746"/>
                  </a:lnTo>
                  <a:lnTo>
                    <a:pt x="6438" y="3742"/>
                  </a:lnTo>
                  <a:lnTo>
                    <a:pt x="6440" y="3738"/>
                  </a:lnTo>
                  <a:lnTo>
                    <a:pt x="6444" y="3735"/>
                  </a:lnTo>
                  <a:lnTo>
                    <a:pt x="6447" y="3733"/>
                  </a:lnTo>
                  <a:lnTo>
                    <a:pt x="6451" y="3732"/>
                  </a:lnTo>
                  <a:lnTo>
                    <a:pt x="6454" y="3732"/>
                  </a:lnTo>
                  <a:lnTo>
                    <a:pt x="6459" y="3732"/>
                  </a:lnTo>
                  <a:lnTo>
                    <a:pt x="6463" y="3733"/>
                  </a:lnTo>
                  <a:lnTo>
                    <a:pt x="6467" y="3734"/>
                  </a:lnTo>
                  <a:lnTo>
                    <a:pt x="6658" y="3845"/>
                  </a:lnTo>
                  <a:lnTo>
                    <a:pt x="6662" y="3847"/>
                  </a:lnTo>
                  <a:lnTo>
                    <a:pt x="6665" y="3851"/>
                  </a:lnTo>
                  <a:lnTo>
                    <a:pt x="6667" y="3855"/>
                  </a:lnTo>
                  <a:lnTo>
                    <a:pt x="6668" y="3858"/>
                  </a:lnTo>
                  <a:lnTo>
                    <a:pt x="6669" y="3863"/>
                  </a:lnTo>
                  <a:lnTo>
                    <a:pt x="6669" y="3867"/>
                  </a:lnTo>
                  <a:lnTo>
                    <a:pt x="6668" y="3871"/>
                  </a:lnTo>
                  <a:lnTo>
                    <a:pt x="6666" y="3874"/>
                  </a:lnTo>
                  <a:lnTo>
                    <a:pt x="6663" y="3879"/>
                  </a:lnTo>
                  <a:lnTo>
                    <a:pt x="6658" y="3883"/>
                  </a:lnTo>
                  <a:lnTo>
                    <a:pt x="6653" y="3884"/>
                  </a:lnTo>
                  <a:lnTo>
                    <a:pt x="6648" y="3885"/>
                  </a:lnTo>
                  <a:close/>
                  <a:moveTo>
                    <a:pt x="6112" y="3574"/>
                  </a:moveTo>
                  <a:lnTo>
                    <a:pt x="6112" y="3574"/>
                  </a:lnTo>
                  <a:lnTo>
                    <a:pt x="6107" y="3574"/>
                  </a:lnTo>
                  <a:lnTo>
                    <a:pt x="6101" y="3572"/>
                  </a:lnTo>
                  <a:lnTo>
                    <a:pt x="5909" y="3461"/>
                  </a:lnTo>
                  <a:lnTo>
                    <a:pt x="5906" y="3458"/>
                  </a:lnTo>
                  <a:lnTo>
                    <a:pt x="5904" y="3454"/>
                  </a:lnTo>
                  <a:lnTo>
                    <a:pt x="5901" y="3451"/>
                  </a:lnTo>
                  <a:lnTo>
                    <a:pt x="5899" y="3448"/>
                  </a:lnTo>
                  <a:lnTo>
                    <a:pt x="5899" y="3444"/>
                  </a:lnTo>
                  <a:lnTo>
                    <a:pt x="5899" y="3439"/>
                  </a:lnTo>
                  <a:lnTo>
                    <a:pt x="5900" y="3435"/>
                  </a:lnTo>
                  <a:lnTo>
                    <a:pt x="5901" y="3432"/>
                  </a:lnTo>
                  <a:lnTo>
                    <a:pt x="5905" y="3427"/>
                  </a:lnTo>
                  <a:lnTo>
                    <a:pt x="5907" y="3425"/>
                  </a:lnTo>
                  <a:lnTo>
                    <a:pt x="5911" y="3423"/>
                  </a:lnTo>
                  <a:lnTo>
                    <a:pt x="5914" y="3421"/>
                  </a:lnTo>
                  <a:lnTo>
                    <a:pt x="5919" y="3421"/>
                  </a:lnTo>
                  <a:lnTo>
                    <a:pt x="5923" y="3421"/>
                  </a:lnTo>
                  <a:lnTo>
                    <a:pt x="5927" y="3422"/>
                  </a:lnTo>
                  <a:lnTo>
                    <a:pt x="5931" y="3423"/>
                  </a:lnTo>
                  <a:lnTo>
                    <a:pt x="6123" y="3534"/>
                  </a:lnTo>
                  <a:lnTo>
                    <a:pt x="6126" y="3536"/>
                  </a:lnTo>
                  <a:lnTo>
                    <a:pt x="6129" y="3540"/>
                  </a:lnTo>
                  <a:lnTo>
                    <a:pt x="6131" y="3544"/>
                  </a:lnTo>
                  <a:lnTo>
                    <a:pt x="6133" y="3547"/>
                  </a:lnTo>
                  <a:lnTo>
                    <a:pt x="6134" y="3552"/>
                  </a:lnTo>
                  <a:lnTo>
                    <a:pt x="6133" y="3556"/>
                  </a:lnTo>
                  <a:lnTo>
                    <a:pt x="6133" y="3560"/>
                  </a:lnTo>
                  <a:lnTo>
                    <a:pt x="6130" y="3563"/>
                  </a:lnTo>
                  <a:lnTo>
                    <a:pt x="6127" y="3569"/>
                  </a:lnTo>
                  <a:lnTo>
                    <a:pt x="6122" y="3572"/>
                  </a:lnTo>
                  <a:lnTo>
                    <a:pt x="6117" y="3574"/>
                  </a:lnTo>
                  <a:lnTo>
                    <a:pt x="6112" y="3574"/>
                  </a:lnTo>
                  <a:close/>
                  <a:moveTo>
                    <a:pt x="5575" y="3263"/>
                  </a:moveTo>
                  <a:lnTo>
                    <a:pt x="5575" y="3263"/>
                  </a:lnTo>
                  <a:lnTo>
                    <a:pt x="5570" y="3263"/>
                  </a:lnTo>
                  <a:lnTo>
                    <a:pt x="5564" y="3261"/>
                  </a:lnTo>
                  <a:lnTo>
                    <a:pt x="5373" y="3150"/>
                  </a:lnTo>
                  <a:lnTo>
                    <a:pt x="5370" y="3147"/>
                  </a:lnTo>
                  <a:lnTo>
                    <a:pt x="5367" y="3144"/>
                  </a:lnTo>
                  <a:lnTo>
                    <a:pt x="5365" y="3140"/>
                  </a:lnTo>
                  <a:lnTo>
                    <a:pt x="5364" y="3137"/>
                  </a:lnTo>
                  <a:lnTo>
                    <a:pt x="5363" y="3132"/>
                  </a:lnTo>
                  <a:lnTo>
                    <a:pt x="5363" y="3128"/>
                  </a:lnTo>
                  <a:lnTo>
                    <a:pt x="5364" y="3124"/>
                  </a:lnTo>
                  <a:lnTo>
                    <a:pt x="5366" y="3121"/>
                  </a:lnTo>
                  <a:lnTo>
                    <a:pt x="5368" y="3116"/>
                  </a:lnTo>
                  <a:lnTo>
                    <a:pt x="5371" y="3114"/>
                  </a:lnTo>
                  <a:lnTo>
                    <a:pt x="5374" y="3112"/>
                  </a:lnTo>
                  <a:lnTo>
                    <a:pt x="5379" y="3110"/>
                  </a:lnTo>
                  <a:lnTo>
                    <a:pt x="5383" y="3110"/>
                  </a:lnTo>
                  <a:lnTo>
                    <a:pt x="5386" y="3110"/>
                  </a:lnTo>
                  <a:lnTo>
                    <a:pt x="5391" y="3111"/>
                  </a:lnTo>
                  <a:lnTo>
                    <a:pt x="5395" y="3112"/>
                  </a:lnTo>
                  <a:lnTo>
                    <a:pt x="5586" y="3223"/>
                  </a:lnTo>
                  <a:lnTo>
                    <a:pt x="5589" y="3226"/>
                  </a:lnTo>
                  <a:lnTo>
                    <a:pt x="5593" y="3229"/>
                  </a:lnTo>
                  <a:lnTo>
                    <a:pt x="5595" y="3233"/>
                  </a:lnTo>
                  <a:lnTo>
                    <a:pt x="5596" y="3236"/>
                  </a:lnTo>
                  <a:lnTo>
                    <a:pt x="5597" y="3240"/>
                  </a:lnTo>
                  <a:lnTo>
                    <a:pt x="5597" y="3245"/>
                  </a:lnTo>
                  <a:lnTo>
                    <a:pt x="5596" y="3249"/>
                  </a:lnTo>
                  <a:lnTo>
                    <a:pt x="5594" y="3252"/>
                  </a:lnTo>
                  <a:lnTo>
                    <a:pt x="5590" y="3258"/>
                  </a:lnTo>
                  <a:lnTo>
                    <a:pt x="5586" y="3261"/>
                  </a:lnTo>
                  <a:lnTo>
                    <a:pt x="5581" y="3263"/>
                  </a:lnTo>
                  <a:lnTo>
                    <a:pt x="5575" y="3263"/>
                  </a:lnTo>
                  <a:close/>
                  <a:moveTo>
                    <a:pt x="5040" y="2952"/>
                  </a:moveTo>
                  <a:lnTo>
                    <a:pt x="5040" y="2952"/>
                  </a:lnTo>
                  <a:lnTo>
                    <a:pt x="5034" y="2952"/>
                  </a:lnTo>
                  <a:lnTo>
                    <a:pt x="5029" y="2950"/>
                  </a:lnTo>
                  <a:lnTo>
                    <a:pt x="4837" y="2839"/>
                  </a:lnTo>
                  <a:lnTo>
                    <a:pt x="4833" y="2837"/>
                  </a:lnTo>
                  <a:lnTo>
                    <a:pt x="4831" y="2833"/>
                  </a:lnTo>
                  <a:lnTo>
                    <a:pt x="4829" y="2829"/>
                  </a:lnTo>
                  <a:lnTo>
                    <a:pt x="4827" y="2826"/>
                  </a:lnTo>
                  <a:lnTo>
                    <a:pt x="4827" y="2821"/>
                  </a:lnTo>
                  <a:lnTo>
                    <a:pt x="4827" y="2817"/>
                  </a:lnTo>
                  <a:lnTo>
                    <a:pt x="4828" y="2813"/>
                  </a:lnTo>
                  <a:lnTo>
                    <a:pt x="4829" y="2810"/>
                  </a:lnTo>
                  <a:lnTo>
                    <a:pt x="4832" y="2805"/>
                  </a:lnTo>
                  <a:lnTo>
                    <a:pt x="4834" y="2803"/>
                  </a:lnTo>
                  <a:lnTo>
                    <a:pt x="4839" y="2801"/>
                  </a:lnTo>
                  <a:lnTo>
                    <a:pt x="4842" y="2799"/>
                  </a:lnTo>
                  <a:lnTo>
                    <a:pt x="4846" y="2799"/>
                  </a:lnTo>
                  <a:lnTo>
                    <a:pt x="4851" y="2799"/>
                  </a:lnTo>
                  <a:lnTo>
                    <a:pt x="4855" y="2800"/>
                  </a:lnTo>
                  <a:lnTo>
                    <a:pt x="4858" y="2801"/>
                  </a:lnTo>
                  <a:lnTo>
                    <a:pt x="5050" y="2912"/>
                  </a:lnTo>
                  <a:lnTo>
                    <a:pt x="5054" y="2915"/>
                  </a:lnTo>
                  <a:lnTo>
                    <a:pt x="5057" y="2919"/>
                  </a:lnTo>
                  <a:lnTo>
                    <a:pt x="5059" y="2922"/>
                  </a:lnTo>
                  <a:lnTo>
                    <a:pt x="5060" y="2925"/>
                  </a:lnTo>
                  <a:lnTo>
                    <a:pt x="5061" y="2929"/>
                  </a:lnTo>
                  <a:lnTo>
                    <a:pt x="5060" y="2934"/>
                  </a:lnTo>
                  <a:lnTo>
                    <a:pt x="5060" y="2938"/>
                  </a:lnTo>
                  <a:lnTo>
                    <a:pt x="5058" y="2941"/>
                  </a:lnTo>
                  <a:lnTo>
                    <a:pt x="5055" y="2947"/>
                  </a:lnTo>
                  <a:lnTo>
                    <a:pt x="5050" y="2950"/>
                  </a:lnTo>
                  <a:lnTo>
                    <a:pt x="5045" y="2952"/>
                  </a:lnTo>
                  <a:lnTo>
                    <a:pt x="5040" y="2952"/>
                  </a:lnTo>
                  <a:close/>
                  <a:moveTo>
                    <a:pt x="4503" y="2641"/>
                  </a:moveTo>
                  <a:lnTo>
                    <a:pt x="4503" y="2641"/>
                  </a:lnTo>
                  <a:lnTo>
                    <a:pt x="4497" y="2641"/>
                  </a:lnTo>
                  <a:lnTo>
                    <a:pt x="4492" y="2639"/>
                  </a:lnTo>
                  <a:lnTo>
                    <a:pt x="4301" y="2528"/>
                  </a:lnTo>
                  <a:lnTo>
                    <a:pt x="4298" y="2526"/>
                  </a:lnTo>
                  <a:lnTo>
                    <a:pt x="4294" y="2522"/>
                  </a:lnTo>
                  <a:lnTo>
                    <a:pt x="4292" y="2518"/>
                  </a:lnTo>
                  <a:lnTo>
                    <a:pt x="4291" y="2515"/>
                  </a:lnTo>
                  <a:lnTo>
                    <a:pt x="4290" y="2510"/>
                  </a:lnTo>
                  <a:lnTo>
                    <a:pt x="4290" y="2506"/>
                  </a:lnTo>
                  <a:lnTo>
                    <a:pt x="4291" y="2502"/>
                  </a:lnTo>
                  <a:lnTo>
                    <a:pt x="4293" y="2499"/>
                  </a:lnTo>
                  <a:lnTo>
                    <a:pt x="4296" y="2495"/>
                  </a:lnTo>
                  <a:lnTo>
                    <a:pt x="4299" y="2492"/>
                  </a:lnTo>
                  <a:lnTo>
                    <a:pt x="4302" y="2490"/>
                  </a:lnTo>
                  <a:lnTo>
                    <a:pt x="4306" y="2489"/>
                  </a:lnTo>
                  <a:lnTo>
                    <a:pt x="4311" y="2488"/>
                  </a:lnTo>
                  <a:lnTo>
                    <a:pt x="4315" y="2488"/>
                  </a:lnTo>
                  <a:lnTo>
                    <a:pt x="4318" y="2489"/>
                  </a:lnTo>
                  <a:lnTo>
                    <a:pt x="4323" y="2491"/>
                  </a:lnTo>
                  <a:lnTo>
                    <a:pt x="4514" y="2601"/>
                  </a:lnTo>
                  <a:lnTo>
                    <a:pt x="4518" y="2604"/>
                  </a:lnTo>
                  <a:lnTo>
                    <a:pt x="4520" y="2608"/>
                  </a:lnTo>
                  <a:lnTo>
                    <a:pt x="4522" y="2611"/>
                  </a:lnTo>
                  <a:lnTo>
                    <a:pt x="4523" y="2614"/>
                  </a:lnTo>
                  <a:lnTo>
                    <a:pt x="4524" y="2618"/>
                  </a:lnTo>
                  <a:lnTo>
                    <a:pt x="4524" y="2623"/>
                  </a:lnTo>
                  <a:lnTo>
                    <a:pt x="4523" y="2627"/>
                  </a:lnTo>
                  <a:lnTo>
                    <a:pt x="4521" y="2631"/>
                  </a:lnTo>
                  <a:lnTo>
                    <a:pt x="4518" y="2636"/>
                  </a:lnTo>
                  <a:lnTo>
                    <a:pt x="4514" y="2639"/>
                  </a:lnTo>
                  <a:lnTo>
                    <a:pt x="4508" y="2641"/>
                  </a:lnTo>
                  <a:lnTo>
                    <a:pt x="4503" y="2641"/>
                  </a:lnTo>
                  <a:close/>
                  <a:moveTo>
                    <a:pt x="3967" y="2331"/>
                  </a:moveTo>
                  <a:lnTo>
                    <a:pt x="3967" y="2331"/>
                  </a:lnTo>
                  <a:lnTo>
                    <a:pt x="3962" y="2330"/>
                  </a:lnTo>
                  <a:lnTo>
                    <a:pt x="3956" y="2328"/>
                  </a:lnTo>
                  <a:lnTo>
                    <a:pt x="3765" y="2217"/>
                  </a:lnTo>
                  <a:lnTo>
                    <a:pt x="3761" y="2214"/>
                  </a:lnTo>
                  <a:lnTo>
                    <a:pt x="3759" y="2211"/>
                  </a:lnTo>
                  <a:lnTo>
                    <a:pt x="3757" y="2208"/>
                  </a:lnTo>
                  <a:lnTo>
                    <a:pt x="3754" y="2204"/>
                  </a:lnTo>
                  <a:lnTo>
                    <a:pt x="3754" y="2199"/>
                  </a:lnTo>
                  <a:lnTo>
                    <a:pt x="3754" y="2195"/>
                  </a:lnTo>
                  <a:lnTo>
                    <a:pt x="3756" y="2192"/>
                  </a:lnTo>
                  <a:lnTo>
                    <a:pt x="3757" y="2187"/>
                  </a:lnTo>
                  <a:lnTo>
                    <a:pt x="3760" y="2184"/>
                  </a:lnTo>
                  <a:lnTo>
                    <a:pt x="3763" y="2181"/>
                  </a:lnTo>
                  <a:lnTo>
                    <a:pt x="3766" y="2179"/>
                  </a:lnTo>
                  <a:lnTo>
                    <a:pt x="3770" y="2178"/>
                  </a:lnTo>
                  <a:lnTo>
                    <a:pt x="3774" y="2177"/>
                  </a:lnTo>
                  <a:lnTo>
                    <a:pt x="3778" y="2177"/>
                  </a:lnTo>
                  <a:lnTo>
                    <a:pt x="3783" y="2178"/>
                  </a:lnTo>
                  <a:lnTo>
                    <a:pt x="3787" y="2180"/>
                  </a:lnTo>
                  <a:lnTo>
                    <a:pt x="3978" y="2290"/>
                  </a:lnTo>
                  <a:lnTo>
                    <a:pt x="3981" y="2293"/>
                  </a:lnTo>
                  <a:lnTo>
                    <a:pt x="3984" y="2297"/>
                  </a:lnTo>
                  <a:lnTo>
                    <a:pt x="3987" y="2300"/>
                  </a:lnTo>
                  <a:lnTo>
                    <a:pt x="3988" y="2304"/>
                  </a:lnTo>
                  <a:lnTo>
                    <a:pt x="3989" y="2307"/>
                  </a:lnTo>
                  <a:lnTo>
                    <a:pt x="3989" y="2312"/>
                  </a:lnTo>
                  <a:lnTo>
                    <a:pt x="3988" y="2316"/>
                  </a:lnTo>
                  <a:lnTo>
                    <a:pt x="3986" y="2320"/>
                  </a:lnTo>
                  <a:lnTo>
                    <a:pt x="3982" y="2325"/>
                  </a:lnTo>
                  <a:lnTo>
                    <a:pt x="3978" y="2328"/>
                  </a:lnTo>
                  <a:lnTo>
                    <a:pt x="3973" y="2330"/>
                  </a:lnTo>
                  <a:lnTo>
                    <a:pt x="3967" y="2331"/>
                  </a:lnTo>
                  <a:close/>
                  <a:moveTo>
                    <a:pt x="3430" y="2020"/>
                  </a:moveTo>
                  <a:lnTo>
                    <a:pt x="3430" y="2020"/>
                  </a:lnTo>
                  <a:lnTo>
                    <a:pt x="3425" y="2019"/>
                  </a:lnTo>
                  <a:lnTo>
                    <a:pt x="3420" y="2017"/>
                  </a:lnTo>
                  <a:lnTo>
                    <a:pt x="3228" y="1906"/>
                  </a:lnTo>
                  <a:lnTo>
                    <a:pt x="3225" y="1903"/>
                  </a:lnTo>
                  <a:lnTo>
                    <a:pt x="3222" y="1900"/>
                  </a:lnTo>
                  <a:lnTo>
                    <a:pt x="3220" y="1897"/>
                  </a:lnTo>
                  <a:lnTo>
                    <a:pt x="3219" y="1893"/>
                  </a:lnTo>
                  <a:lnTo>
                    <a:pt x="3218" y="1888"/>
                  </a:lnTo>
                  <a:lnTo>
                    <a:pt x="3218" y="1884"/>
                  </a:lnTo>
                  <a:lnTo>
                    <a:pt x="3219" y="1881"/>
                  </a:lnTo>
                  <a:lnTo>
                    <a:pt x="3221" y="1876"/>
                  </a:lnTo>
                  <a:lnTo>
                    <a:pt x="3223" y="1873"/>
                  </a:lnTo>
                  <a:lnTo>
                    <a:pt x="3226" y="1870"/>
                  </a:lnTo>
                  <a:lnTo>
                    <a:pt x="3230" y="1868"/>
                  </a:lnTo>
                  <a:lnTo>
                    <a:pt x="3234" y="1867"/>
                  </a:lnTo>
                  <a:lnTo>
                    <a:pt x="3238" y="1866"/>
                  </a:lnTo>
                  <a:lnTo>
                    <a:pt x="3243" y="1866"/>
                  </a:lnTo>
                  <a:lnTo>
                    <a:pt x="3246" y="1867"/>
                  </a:lnTo>
                  <a:lnTo>
                    <a:pt x="3250" y="1869"/>
                  </a:lnTo>
                  <a:lnTo>
                    <a:pt x="3441" y="1980"/>
                  </a:lnTo>
                  <a:lnTo>
                    <a:pt x="3446" y="1982"/>
                  </a:lnTo>
                  <a:lnTo>
                    <a:pt x="3448" y="1986"/>
                  </a:lnTo>
                  <a:lnTo>
                    <a:pt x="3450" y="1989"/>
                  </a:lnTo>
                  <a:lnTo>
                    <a:pt x="3452" y="1993"/>
                  </a:lnTo>
                  <a:lnTo>
                    <a:pt x="3452" y="1996"/>
                  </a:lnTo>
                  <a:lnTo>
                    <a:pt x="3452" y="2001"/>
                  </a:lnTo>
                  <a:lnTo>
                    <a:pt x="3451" y="2005"/>
                  </a:lnTo>
                  <a:lnTo>
                    <a:pt x="3450" y="2009"/>
                  </a:lnTo>
                  <a:lnTo>
                    <a:pt x="3446" y="2014"/>
                  </a:lnTo>
                  <a:lnTo>
                    <a:pt x="3441" y="2017"/>
                  </a:lnTo>
                  <a:lnTo>
                    <a:pt x="3436" y="2019"/>
                  </a:lnTo>
                  <a:lnTo>
                    <a:pt x="3430" y="2020"/>
                  </a:lnTo>
                  <a:close/>
                  <a:moveTo>
                    <a:pt x="2895" y="1709"/>
                  </a:moveTo>
                  <a:lnTo>
                    <a:pt x="2895" y="1709"/>
                  </a:lnTo>
                  <a:lnTo>
                    <a:pt x="2889" y="1708"/>
                  </a:lnTo>
                  <a:lnTo>
                    <a:pt x="2884" y="1706"/>
                  </a:lnTo>
                  <a:lnTo>
                    <a:pt x="2693" y="1595"/>
                  </a:lnTo>
                  <a:lnTo>
                    <a:pt x="2689" y="1592"/>
                  </a:lnTo>
                  <a:lnTo>
                    <a:pt x="2686" y="1589"/>
                  </a:lnTo>
                  <a:lnTo>
                    <a:pt x="2684" y="1586"/>
                  </a:lnTo>
                  <a:lnTo>
                    <a:pt x="2682" y="1582"/>
                  </a:lnTo>
                  <a:lnTo>
                    <a:pt x="2682" y="1577"/>
                  </a:lnTo>
                  <a:lnTo>
                    <a:pt x="2682" y="1574"/>
                  </a:lnTo>
                  <a:lnTo>
                    <a:pt x="2683" y="1570"/>
                  </a:lnTo>
                  <a:lnTo>
                    <a:pt x="2684" y="1565"/>
                  </a:lnTo>
                  <a:lnTo>
                    <a:pt x="2687" y="1562"/>
                  </a:lnTo>
                  <a:lnTo>
                    <a:pt x="2691" y="1559"/>
                  </a:lnTo>
                  <a:lnTo>
                    <a:pt x="2694" y="1557"/>
                  </a:lnTo>
                  <a:lnTo>
                    <a:pt x="2698" y="1556"/>
                  </a:lnTo>
                  <a:lnTo>
                    <a:pt x="2701" y="1555"/>
                  </a:lnTo>
                  <a:lnTo>
                    <a:pt x="2706" y="1555"/>
                  </a:lnTo>
                  <a:lnTo>
                    <a:pt x="2710" y="1556"/>
                  </a:lnTo>
                  <a:lnTo>
                    <a:pt x="2714" y="1558"/>
                  </a:lnTo>
                  <a:lnTo>
                    <a:pt x="2906" y="1669"/>
                  </a:lnTo>
                  <a:lnTo>
                    <a:pt x="2909" y="1671"/>
                  </a:lnTo>
                  <a:lnTo>
                    <a:pt x="2912" y="1674"/>
                  </a:lnTo>
                  <a:lnTo>
                    <a:pt x="2914" y="1678"/>
                  </a:lnTo>
                  <a:lnTo>
                    <a:pt x="2915" y="1682"/>
                  </a:lnTo>
                  <a:lnTo>
                    <a:pt x="2916" y="1686"/>
                  </a:lnTo>
                  <a:lnTo>
                    <a:pt x="2916" y="1690"/>
                  </a:lnTo>
                  <a:lnTo>
                    <a:pt x="2915" y="1694"/>
                  </a:lnTo>
                  <a:lnTo>
                    <a:pt x="2913" y="1698"/>
                  </a:lnTo>
                  <a:lnTo>
                    <a:pt x="2910" y="1703"/>
                  </a:lnTo>
                  <a:lnTo>
                    <a:pt x="2906" y="1706"/>
                  </a:lnTo>
                  <a:lnTo>
                    <a:pt x="2900" y="1708"/>
                  </a:lnTo>
                  <a:lnTo>
                    <a:pt x="2895" y="1709"/>
                  </a:lnTo>
                  <a:close/>
                  <a:moveTo>
                    <a:pt x="2358" y="1398"/>
                  </a:moveTo>
                  <a:lnTo>
                    <a:pt x="2358" y="1398"/>
                  </a:lnTo>
                  <a:lnTo>
                    <a:pt x="2353" y="1397"/>
                  </a:lnTo>
                  <a:lnTo>
                    <a:pt x="2347" y="1395"/>
                  </a:lnTo>
                  <a:lnTo>
                    <a:pt x="2156" y="1284"/>
                  </a:lnTo>
                  <a:lnTo>
                    <a:pt x="2153" y="1281"/>
                  </a:lnTo>
                  <a:lnTo>
                    <a:pt x="2150" y="1278"/>
                  </a:lnTo>
                  <a:lnTo>
                    <a:pt x="2147" y="1275"/>
                  </a:lnTo>
                  <a:lnTo>
                    <a:pt x="2146" y="1271"/>
                  </a:lnTo>
                  <a:lnTo>
                    <a:pt x="2145" y="1266"/>
                  </a:lnTo>
                  <a:lnTo>
                    <a:pt x="2145" y="1263"/>
                  </a:lnTo>
                  <a:lnTo>
                    <a:pt x="2146" y="1259"/>
                  </a:lnTo>
                  <a:lnTo>
                    <a:pt x="2149" y="1254"/>
                  </a:lnTo>
                  <a:lnTo>
                    <a:pt x="2151" y="1251"/>
                  </a:lnTo>
                  <a:lnTo>
                    <a:pt x="2154" y="1248"/>
                  </a:lnTo>
                  <a:lnTo>
                    <a:pt x="2157" y="1246"/>
                  </a:lnTo>
                  <a:lnTo>
                    <a:pt x="2161" y="1245"/>
                  </a:lnTo>
                  <a:lnTo>
                    <a:pt x="2166" y="1244"/>
                  </a:lnTo>
                  <a:lnTo>
                    <a:pt x="2170" y="1244"/>
                  </a:lnTo>
                  <a:lnTo>
                    <a:pt x="2173" y="1245"/>
                  </a:lnTo>
                  <a:lnTo>
                    <a:pt x="2178" y="1247"/>
                  </a:lnTo>
                  <a:lnTo>
                    <a:pt x="2369" y="1358"/>
                  </a:lnTo>
                  <a:lnTo>
                    <a:pt x="2373" y="1360"/>
                  </a:lnTo>
                  <a:lnTo>
                    <a:pt x="2375" y="1363"/>
                  </a:lnTo>
                  <a:lnTo>
                    <a:pt x="2377" y="1367"/>
                  </a:lnTo>
                  <a:lnTo>
                    <a:pt x="2380" y="1371"/>
                  </a:lnTo>
                  <a:lnTo>
                    <a:pt x="2380" y="1375"/>
                  </a:lnTo>
                  <a:lnTo>
                    <a:pt x="2380" y="1379"/>
                  </a:lnTo>
                  <a:lnTo>
                    <a:pt x="2379" y="1383"/>
                  </a:lnTo>
                  <a:lnTo>
                    <a:pt x="2377" y="1387"/>
                  </a:lnTo>
                  <a:lnTo>
                    <a:pt x="2373" y="1392"/>
                  </a:lnTo>
                  <a:lnTo>
                    <a:pt x="2369" y="1395"/>
                  </a:lnTo>
                  <a:lnTo>
                    <a:pt x="2365" y="1397"/>
                  </a:lnTo>
                  <a:lnTo>
                    <a:pt x="2358" y="1398"/>
                  </a:lnTo>
                  <a:close/>
                  <a:moveTo>
                    <a:pt x="1822" y="1087"/>
                  </a:moveTo>
                  <a:lnTo>
                    <a:pt x="1822" y="1087"/>
                  </a:lnTo>
                  <a:lnTo>
                    <a:pt x="1817" y="1086"/>
                  </a:lnTo>
                  <a:lnTo>
                    <a:pt x="1812" y="1084"/>
                  </a:lnTo>
                  <a:lnTo>
                    <a:pt x="1620" y="972"/>
                  </a:lnTo>
                  <a:lnTo>
                    <a:pt x="1616" y="970"/>
                  </a:lnTo>
                  <a:lnTo>
                    <a:pt x="1614" y="967"/>
                  </a:lnTo>
                  <a:lnTo>
                    <a:pt x="1612" y="964"/>
                  </a:lnTo>
                  <a:lnTo>
                    <a:pt x="1610" y="960"/>
                  </a:lnTo>
                  <a:lnTo>
                    <a:pt x="1610" y="956"/>
                  </a:lnTo>
                  <a:lnTo>
                    <a:pt x="1610" y="952"/>
                  </a:lnTo>
                  <a:lnTo>
                    <a:pt x="1611" y="948"/>
                  </a:lnTo>
                  <a:lnTo>
                    <a:pt x="1613" y="943"/>
                  </a:lnTo>
                  <a:lnTo>
                    <a:pt x="1615" y="940"/>
                  </a:lnTo>
                  <a:lnTo>
                    <a:pt x="1618" y="937"/>
                  </a:lnTo>
                  <a:lnTo>
                    <a:pt x="1621" y="935"/>
                  </a:lnTo>
                  <a:lnTo>
                    <a:pt x="1626" y="934"/>
                  </a:lnTo>
                  <a:lnTo>
                    <a:pt x="1629" y="933"/>
                  </a:lnTo>
                  <a:lnTo>
                    <a:pt x="1633" y="934"/>
                  </a:lnTo>
                  <a:lnTo>
                    <a:pt x="1638" y="934"/>
                  </a:lnTo>
                  <a:lnTo>
                    <a:pt x="1642" y="936"/>
                  </a:lnTo>
                  <a:lnTo>
                    <a:pt x="1833" y="1047"/>
                  </a:lnTo>
                  <a:lnTo>
                    <a:pt x="1836" y="1049"/>
                  </a:lnTo>
                  <a:lnTo>
                    <a:pt x="1840" y="1052"/>
                  </a:lnTo>
                  <a:lnTo>
                    <a:pt x="1842" y="1056"/>
                  </a:lnTo>
                  <a:lnTo>
                    <a:pt x="1843" y="1060"/>
                  </a:lnTo>
                  <a:lnTo>
                    <a:pt x="1844" y="1064"/>
                  </a:lnTo>
                  <a:lnTo>
                    <a:pt x="1844" y="1069"/>
                  </a:lnTo>
                  <a:lnTo>
                    <a:pt x="1843" y="1072"/>
                  </a:lnTo>
                  <a:lnTo>
                    <a:pt x="1841" y="1076"/>
                  </a:lnTo>
                  <a:lnTo>
                    <a:pt x="1837" y="1080"/>
                  </a:lnTo>
                  <a:lnTo>
                    <a:pt x="1833" y="1084"/>
                  </a:lnTo>
                  <a:lnTo>
                    <a:pt x="1828" y="1086"/>
                  </a:lnTo>
                  <a:lnTo>
                    <a:pt x="1822" y="1087"/>
                  </a:lnTo>
                  <a:close/>
                  <a:moveTo>
                    <a:pt x="1287" y="776"/>
                  </a:moveTo>
                  <a:lnTo>
                    <a:pt x="1287" y="776"/>
                  </a:lnTo>
                  <a:lnTo>
                    <a:pt x="1280" y="775"/>
                  </a:lnTo>
                  <a:lnTo>
                    <a:pt x="1276" y="773"/>
                  </a:lnTo>
                  <a:lnTo>
                    <a:pt x="1084" y="663"/>
                  </a:lnTo>
                  <a:lnTo>
                    <a:pt x="1080" y="659"/>
                  </a:lnTo>
                  <a:lnTo>
                    <a:pt x="1077" y="656"/>
                  </a:lnTo>
                  <a:lnTo>
                    <a:pt x="1075" y="653"/>
                  </a:lnTo>
                  <a:lnTo>
                    <a:pt x="1074" y="648"/>
                  </a:lnTo>
                  <a:lnTo>
                    <a:pt x="1073" y="645"/>
                  </a:lnTo>
                  <a:lnTo>
                    <a:pt x="1074" y="641"/>
                  </a:lnTo>
                  <a:lnTo>
                    <a:pt x="1074" y="637"/>
                  </a:lnTo>
                  <a:lnTo>
                    <a:pt x="1076" y="632"/>
                  </a:lnTo>
                  <a:lnTo>
                    <a:pt x="1078" y="629"/>
                  </a:lnTo>
                  <a:lnTo>
                    <a:pt x="1082" y="626"/>
                  </a:lnTo>
                  <a:lnTo>
                    <a:pt x="1086" y="624"/>
                  </a:lnTo>
                  <a:lnTo>
                    <a:pt x="1089" y="623"/>
                  </a:lnTo>
                  <a:lnTo>
                    <a:pt x="1093" y="621"/>
                  </a:lnTo>
                  <a:lnTo>
                    <a:pt x="1098" y="623"/>
                  </a:lnTo>
                  <a:lnTo>
                    <a:pt x="1102" y="623"/>
                  </a:lnTo>
                  <a:lnTo>
                    <a:pt x="1105" y="625"/>
                  </a:lnTo>
                  <a:lnTo>
                    <a:pt x="1298" y="736"/>
                  </a:lnTo>
                  <a:lnTo>
                    <a:pt x="1301" y="738"/>
                  </a:lnTo>
                  <a:lnTo>
                    <a:pt x="1303" y="741"/>
                  </a:lnTo>
                  <a:lnTo>
                    <a:pt x="1305" y="745"/>
                  </a:lnTo>
                  <a:lnTo>
                    <a:pt x="1307" y="749"/>
                  </a:lnTo>
                  <a:lnTo>
                    <a:pt x="1307" y="753"/>
                  </a:lnTo>
                  <a:lnTo>
                    <a:pt x="1307" y="758"/>
                  </a:lnTo>
                  <a:lnTo>
                    <a:pt x="1306" y="761"/>
                  </a:lnTo>
                  <a:lnTo>
                    <a:pt x="1305" y="765"/>
                  </a:lnTo>
                  <a:lnTo>
                    <a:pt x="1301" y="769"/>
                  </a:lnTo>
                  <a:lnTo>
                    <a:pt x="1296" y="773"/>
                  </a:lnTo>
                  <a:lnTo>
                    <a:pt x="1292" y="775"/>
                  </a:lnTo>
                  <a:lnTo>
                    <a:pt x="1287" y="776"/>
                  </a:lnTo>
                  <a:close/>
                  <a:moveTo>
                    <a:pt x="750" y="465"/>
                  </a:moveTo>
                  <a:lnTo>
                    <a:pt x="750" y="465"/>
                  </a:lnTo>
                  <a:lnTo>
                    <a:pt x="745" y="464"/>
                  </a:lnTo>
                  <a:lnTo>
                    <a:pt x="739" y="462"/>
                  </a:lnTo>
                  <a:lnTo>
                    <a:pt x="548" y="351"/>
                  </a:lnTo>
                  <a:lnTo>
                    <a:pt x="545" y="348"/>
                  </a:lnTo>
                  <a:lnTo>
                    <a:pt x="542" y="345"/>
                  </a:lnTo>
                  <a:lnTo>
                    <a:pt x="539" y="342"/>
                  </a:lnTo>
                  <a:lnTo>
                    <a:pt x="538" y="339"/>
                  </a:lnTo>
                  <a:lnTo>
                    <a:pt x="537" y="334"/>
                  </a:lnTo>
                  <a:lnTo>
                    <a:pt x="537" y="330"/>
                  </a:lnTo>
                  <a:lnTo>
                    <a:pt x="538" y="326"/>
                  </a:lnTo>
                  <a:lnTo>
                    <a:pt x="540" y="321"/>
                  </a:lnTo>
                  <a:lnTo>
                    <a:pt x="543" y="318"/>
                  </a:lnTo>
                  <a:lnTo>
                    <a:pt x="546" y="316"/>
                  </a:lnTo>
                  <a:lnTo>
                    <a:pt x="549" y="314"/>
                  </a:lnTo>
                  <a:lnTo>
                    <a:pt x="553" y="312"/>
                  </a:lnTo>
                  <a:lnTo>
                    <a:pt x="557" y="312"/>
                  </a:lnTo>
                  <a:lnTo>
                    <a:pt x="561" y="312"/>
                  </a:lnTo>
                  <a:lnTo>
                    <a:pt x="565" y="313"/>
                  </a:lnTo>
                  <a:lnTo>
                    <a:pt x="570" y="314"/>
                  </a:lnTo>
                  <a:lnTo>
                    <a:pt x="761" y="425"/>
                  </a:lnTo>
                  <a:lnTo>
                    <a:pt x="764" y="427"/>
                  </a:lnTo>
                  <a:lnTo>
                    <a:pt x="767" y="430"/>
                  </a:lnTo>
                  <a:lnTo>
                    <a:pt x="769" y="435"/>
                  </a:lnTo>
                  <a:lnTo>
                    <a:pt x="770" y="438"/>
                  </a:lnTo>
                  <a:lnTo>
                    <a:pt x="772" y="442"/>
                  </a:lnTo>
                  <a:lnTo>
                    <a:pt x="772" y="447"/>
                  </a:lnTo>
                  <a:lnTo>
                    <a:pt x="770" y="451"/>
                  </a:lnTo>
                  <a:lnTo>
                    <a:pt x="768" y="454"/>
                  </a:lnTo>
                  <a:lnTo>
                    <a:pt x="765" y="458"/>
                  </a:lnTo>
                  <a:lnTo>
                    <a:pt x="761" y="463"/>
                  </a:lnTo>
                  <a:lnTo>
                    <a:pt x="755" y="464"/>
                  </a:lnTo>
                  <a:lnTo>
                    <a:pt x="750" y="465"/>
                  </a:lnTo>
                  <a:close/>
                  <a:moveTo>
                    <a:pt x="214" y="154"/>
                  </a:moveTo>
                  <a:lnTo>
                    <a:pt x="214" y="154"/>
                  </a:lnTo>
                  <a:lnTo>
                    <a:pt x="209" y="154"/>
                  </a:lnTo>
                  <a:lnTo>
                    <a:pt x="203" y="152"/>
                  </a:lnTo>
                  <a:lnTo>
                    <a:pt x="11" y="40"/>
                  </a:lnTo>
                  <a:lnTo>
                    <a:pt x="8" y="37"/>
                  </a:lnTo>
                  <a:lnTo>
                    <a:pt x="5" y="34"/>
                  </a:lnTo>
                  <a:lnTo>
                    <a:pt x="3" y="31"/>
                  </a:lnTo>
                  <a:lnTo>
                    <a:pt x="2" y="27"/>
                  </a:lnTo>
                  <a:lnTo>
                    <a:pt x="0" y="23"/>
                  </a:lnTo>
                  <a:lnTo>
                    <a:pt x="2" y="19"/>
                  </a:lnTo>
                  <a:lnTo>
                    <a:pt x="2" y="15"/>
                  </a:lnTo>
                  <a:lnTo>
                    <a:pt x="4" y="11"/>
                  </a:lnTo>
                  <a:lnTo>
                    <a:pt x="6" y="7"/>
                  </a:lnTo>
                  <a:lnTo>
                    <a:pt x="9" y="5"/>
                  </a:lnTo>
                  <a:lnTo>
                    <a:pt x="13" y="3"/>
                  </a:lnTo>
                  <a:lnTo>
                    <a:pt x="17" y="0"/>
                  </a:lnTo>
                  <a:lnTo>
                    <a:pt x="21" y="0"/>
                  </a:lnTo>
                  <a:lnTo>
                    <a:pt x="25" y="0"/>
                  </a:lnTo>
                  <a:lnTo>
                    <a:pt x="30" y="2"/>
                  </a:lnTo>
                  <a:lnTo>
                    <a:pt x="33" y="3"/>
                  </a:lnTo>
                  <a:lnTo>
                    <a:pt x="225" y="114"/>
                  </a:lnTo>
                  <a:lnTo>
                    <a:pt x="228" y="117"/>
                  </a:lnTo>
                  <a:lnTo>
                    <a:pt x="230" y="119"/>
                  </a:lnTo>
                  <a:lnTo>
                    <a:pt x="233" y="124"/>
                  </a:lnTo>
                  <a:lnTo>
                    <a:pt x="235" y="127"/>
                  </a:lnTo>
                  <a:lnTo>
                    <a:pt x="235" y="131"/>
                  </a:lnTo>
                  <a:lnTo>
                    <a:pt x="235" y="135"/>
                  </a:lnTo>
                  <a:lnTo>
                    <a:pt x="234" y="140"/>
                  </a:lnTo>
                  <a:lnTo>
                    <a:pt x="233" y="143"/>
                  </a:lnTo>
                  <a:lnTo>
                    <a:pt x="229" y="148"/>
                  </a:lnTo>
                  <a:lnTo>
                    <a:pt x="224" y="152"/>
                  </a:lnTo>
                  <a:lnTo>
                    <a:pt x="220" y="154"/>
                  </a:lnTo>
                  <a:lnTo>
                    <a:pt x="214" y="154"/>
                  </a:lnTo>
                  <a:close/>
                </a:path>
              </a:pathLst>
            </a:custGeom>
            <a:solidFill>
              <a:srgbClr val="F7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7" name="Freeform 247">
              <a:extLst>
                <a:ext uri="{FF2B5EF4-FFF2-40B4-BE49-F238E27FC236}">
                  <a16:creationId xmlns:a16="http://schemas.microsoft.com/office/drawing/2014/main" id="{B4641C6F-85E7-422B-A1C9-7A0C8AED7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2552" y="3959585"/>
              <a:ext cx="31652" cy="23274"/>
            </a:xfrm>
            <a:custGeom>
              <a:avLst/>
              <a:gdLst>
                <a:gd name="T0" fmla="*/ 114 w 136"/>
                <a:gd name="T1" fmla="*/ 97 h 97"/>
                <a:gd name="T2" fmla="*/ 109 w 136"/>
                <a:gd name="T3" fmla="*/ 96 h 97"/>
                <a:gd name="T4" fmla="*/ 103 w 136"/>
                <a:gd name="T5" fmla="*/ 94 h 97"/>
                <a:gd name="T6" fmla="*/ 10 w 136"/>
                <a:gd name="T7" fmla="*/ 40 h 97"/>
                <a:gd name="T8" fmla="*/ 7 w 136"/>
                <a:gd name="T9" fmla="*/ 38 h 97"/>
                <a:gd name="T10" fmla="*/ 4 w 136"/>
                <a:gd name="T11" fmla="*/ 34 h 97"/>
                <a:gd name="T12" fmla="*/ 2 w 136"/>
                <a:gd name="T13" fmla="*/ 31 h 97"/>
                <a:gd name="T14" fmla="*/ 1 w 136"/>
                <a:gd name="T15" fmla="*/ 27 h 97"/>
                <a:gd name="T16" fmla="*/ 0 w 136"/>
                <a:gd name="T17" fmla="*/ 24 h 97"/>
                <a:gd name="T18" fmla="*/ 1 w 136"/>
                <a:gd name="T19" fmla="*/ 19 h 97"/>
                <a:gd name="T20" fmla="*/ 1 w 136"/>
                <a:gd name="T21" fmla="*/ 15 h 97"/>
                <a:gd name="T22" fmla="*/ 3 w 136"/>
                <a:gd name="T23" fmla="*/ 11 h 97"/>
                <a:gd name="T24" fmla="*/ 5 w 136"/>
                <a:gd name="T25" fmla="*/ 7 h 97"/>
                <a:gd name="T26" fmla="*/ 8 w 136"/>
                <a:gd name="T27" fmla="*/ 4 h 97"/>
                <a:gd name="T28" fmla="*/ 13 w 136"/>
                <a:gd name="T29" fmla="*/ 2 h 97"/>
                <a:gd name="T30" fmla="*/ 16 w 136"/>
                <a:gd name="T31" fmla="*/ 1 h 97"/>
                <a:gd name="T32" fmla="*/ 20 w 136"/>
                <a:gd name="T33" fmla="*/ 0 h 97"/>
                <a:gd name="T34" fmla="*/ 24 w 136"/>
                <a:gd name="T35" fmla="*/ 1 h 97"/>
                <a:gd name="T36" fmla="*/ 29 w 136"/>
                <a:gd name="T37" fmla="*/ 1 h 97"/>
                <a:gd name="T38" fmla="*/ 32 w 136"/>
                <a:gd name="T39" fmla="*/ 3 h 97"/>
                <a:gd name="T40" fmla="*/ 125 w 136"/>
                <a:gd name="T41" fmla="*/ 57 h 97"/>
                <a:gd name="T42" fmla="*/ 128 w 136"/>
                <a:gd name="T43" fmla="*/ 59 h 97"/>
                <a:gd name="T44" fmla="*/ 131 w 136"/>
                <a:gd name="T45" fmla="*/ 62 h 97"/>
                <a:gd name="T46" fmla="*/ 134 w 136"/>
                <a:gd name="T47" fmla="*/ 66 h 97"/>
                <a:gd name="T48" fmla="*/ 135 w 136"/>
                <a:gd name="T49" fmla="*/ 70 h 97"/>
                <a:gd name="T50" fmla="*/ 136 w 136"/>
                <a:gd name="T51" fmla="*/ 74 h 97"/>
                <a:gd name="T52" fmla="*/ 136 w 136"/>
                <a:gd name="T53" fmla="*/ 79 h 97"/>
                <a:gd name="T54" fmla="*/ 135 w 136"/>
                <a:gd name="T55" fmla="*/ 82 h 97"/>
                <a:gd name="T56" fmla="*/ 132 w 136"/>
                <a:gd name="T57" fmla="*/ 86 h 97"/>
                <a:gd name="T58" fmla="*/ 129 w 136"/>
                <a:gd name="T59" fmla="*/ 91 h 97"/>
                <a:gd name="T60" fmla="*/ 125 w 136"/>
                <a:gd name="T61" fmla="*/ 94 h 97"/>
                <a:gd name="T62" fmla="*/ 119 w 136"/>
                <a:gd name="T63" fmla="*/ 96 h 97"/>
                <a:gd name="T64" fmla="*/ 114 w 136"/>
                <a:gd name="T6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6" h="97">
                  <a:moveTo>
                    <a:pt x="114" y="97"/>
                  </a:moveTo>
                  <a:lnTo>
                    <a:pt x="109" y="96"/>
                  </a:lnTo>
                  <a:lnTo>
                    <a:pt x="103" y="94"/>
                  </a:lnTo>
                  <a:lnTo>
                    <a:pt x="10" y="40"/>
                  </a:lnTo>
                  <a:lnTo>
                    <a:pt x="7" y="38"/>
                  </a:lnTo>
                  <a:lnTo>
                    <a:pt x="4" y="34"/>
                  </a:lnTo>
                  <a:lnTo>
                    <a:pt x="2" y="31"/>
                  </a:lnTo>
                  <a:lnTo>
                    <a:pt x="1" y="27"/>
                  </a:lnTo>
                  <a:lnTo>
                    <a:pt x="0" y="24"/>
                  </a:lnTo>
                  <a:lnTo>
                    <a:pt x="1" y="19"/>
                  </a:lnTo>
                  <a:lnTo>
                    <a:pt x="1" y="15"/>
                  </a:lnTo>
                  <a:lnTo>
                    <a:pt x="3" y="11"/>
                  </a:lnTo>
                  <a:lnTo>
                    <a:pt x="5" y="7"/>
                  </a:lnTo>
                  <a:lnTo>
                    <a:pt x="8" y="4"/>
                  </a:lnTo>
                  <a:lnTo>
                    <a:pt x="13" y="2"/>
                  </a:lnTo>
                  <a:lnTo>
                    <a:pt x="16" y="1"/>
                  </a:lnTo>
                  <a:lnTo>
                    <a:pt x="20" y="0"/>
                  </a:lnTo>
                  <a:lnTo>
                    <a:pt x="24" y="1"/>
                  </a:lnTo>
                  <a:lnTo>
                    <a:pt x="29" y="1"/>
                  </a:lnTo>
                  <a:lnTo>
                    <a:pt x="32" y="3"/>
                  </a:lnTo>
                  <a:lnTo>
                    <a:pt x="125" y="57"/>
                  </a:lnTo>
                  <a:lnTo>
                    <a:pt x="128" y="59"/>
                  </a:lnTo>
                  <a:lnTo>
                    <a:pt x="131" y="62"/>
                  </a:lnTo>
                  <a:lnTo>
                    <a:pt x="134" y="66"/>
                  </a:lnTo>
                  <a:lnTo>
                    <a:pt x="135" y="70"/>
                  </a:lnTo>
                  <a:lnTo>
                    <a:pt x="136" y="74"/>
                  </a:lnTo>
                  <a:lnTo>
                    <a:pt x="136" y="79"/>
                  </a:lnTo>
                  <a:lnTo>
                    <a:pt x="135" y="82"/>
                  </a:lnTo>
                  <a:lnTo>
                    <a:pt x="132" y="86"/>
                  </a:lnTo>
                  <a:lnTo>
                    <a:pt x="129" y="91"/>
                  </a:lnTo>
                  <a:lnTo>
                    <a:pt x="125" y="94"/>
                  </a:lnTo>
                  <a:lnTo>
                    <a:pt x="119" y="96"/>
                  </a:lnTo>
                  <a:lnTo>
                    <a:pt x="114" y="97"/>
                  </a:lnTo>
                  <a:close/>
                </a:path>
              </a:pathLst>
            </a:custGeom>
            <a:solidFill>
              <a:srgbClr val="F7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8" name="Freeform 248">
              <a:extLst>
                <a:ext uri="{FF2B5EF4-FFF2-40B4-BE49-F238E27FC236}">
                  <a16:creationId xmlns:a16="http://schemas.microsoft.com/office/drawing/2014/main" id="{78A53F7B-BDE7-4F0F-A5F7-E1BF07FFD3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83425" y="1797967"/>
              <a:ext cx="1211140" cy="1858135"/>
            </a:xfrm>
            <a:custGeom>
              <a:avLst/>
              <a:gdLst>
                <a:gd name="T0" fmla="*/ 5205 w 5205"/>
                <a:gd name="T1" fmla="*/ 7876 h 7984"/>
                <a:gd name="T2" fmla="*/ 5176 w 5205"/>
                <a:gd name="T3" fmla="*/ 7557 h 7984"/>
                <a:gd name="T4" fmla="*/ 5166 w 5205"/>
                <a:gd name="T5" fmla="*/ 7373 h 7984"/>
                <a:gd name="T6" fmla="*/ 5197 w 5205"/>
                <a:gd name="T7" fmla="*/ 7379 h 7984"/>
                <a:gd name="T8" fmla="*/ 5200 w 5205"/>
                <a:gd name="T9" fmla="*/ 6959 h 7984"/>
                <a:gd name="T10" fmla="*/ 5164 w 5205"/>
                <a:gd name="T11" fmla="*/ 6667 h 7984"/>
                <a:gd name="T12" fmla="*/ 5180 w 5205"/>
                <a:gd name="T13" fmla="*/ 6481 h 7984"/>
                <a:gd name="T14" fmla="*/ 5205 w 5205"/>
                <a:gd name="T15" fmla="*/ 6465 h 7984"/>
                <a:gd name="T16" fmla="*/ 5185 w 5205"/>
                <a:gd name="T17" fmla="*/ 6052 h 7984"/>
                <a:gd name="T18" fmla="*/ 5163 w 5205"/>
                <a:gd name="T19" fmla="*/ 5863 h 7984"/>
                <a:gd name="T20" fmla="*/ 5189 w 5205"/>
                <a:gd name="T21" fmla="*/ 5880 h 7984"/>
                <a:gd name="T22" fmla="*/ 5204 w 5205"/>
                <a:gd name="T23" fmla="*/ 5465 h 7984"/>
                <a:gd name="T24" fmla="*/ 5170 w 5205"/>
                <a:gd name="T25" fmla="*/ 5157 h 7984"/>
                <a:gd name="T26" fmla="*/ 5172 w 5205"/>
                <a:gd name="T27" fmla="*/ 4975 h 7984"/>
                <a:gd name="T28" fmla="*/ 5202 w 5205"/>
                <a:gd name="T29" fmla="*/ 4970 h 7984"/>
                <a:gd name="T30" fmla="*/ 5192 w 5205"/>
                <a:gd name="T31" fmla="*/ 4552 h 7984"/>
                <a:gd name="T32" fmla="*/ 5163 w 5205"/>
                <a:gd name="T33" fmla="*/ 4271 h 7984"/>
                <a:gd name="T34" fmla="*/ 5185 w 5205"/>
                <a:gd name="T35" fmla="*/ 4078 h 7984"/>
                <a:gd name="T36" fmla="*/ 5205 w 5205"/>
                <a:gd name="T37" fmla="*/ 3970 h 7984"/>
                <a:gd name="T38" fmla="*/ 5176 w 5205"/>
                <a:gd name="T39" fmla="*/ 3650 h 7984"/>
                <a:gd name="T40" fmla="*/ 5166 w 5205"/>
                <a:gd name="T41" fmla="*/ 3468 h 7984"/>
                <a:gd name="T42" fmla="*/ 5197 w 5205"/>
                <a:gd name="T43" fmla="*/ 3473 h 7984"/>
                <a:gd name="T44" fmla="*/ 5200 w 5205"/>
                <a:gd name="T45" fmla="*/ 3054 h 7984"/>
                <a:gd name="T46" fmla="*/ 5067 w 5205"/>
                <a:gd name="T47" fmla="*/ 2815 h 7984"/>
                <a:gd name="T48" fmla="*/ 9 w 5205"/>
                <a:gd name="T49" fmla="*/ 2886 h 7984"/>
                <a:gd name="T50" fmla="*/ 40 w 5205"/>
                <a:gd name="T51" fmla="*/ 2879 h 7984"/>
                <a:gd name="T52" fmla="*/ 4834 w 5205"/>
                <a:gd name="T53" fmla="*/ 2660 h 7984"/>
                <a:gd name="T54" fmla="*/ 4543 w 5205"/>
                <a:gd name="T55" fmla="*/ 2520 h 7984"/>
                <a:gd name="T56" fmla="*/ 9 w 5205"/>
                <a:gd name="T57" fmla="*/ 2585 h 7984"/>
                <a:gd name="T58" fmla="*/ 40 w 5205"/>
                <a:gd name="T59" fmla="*/ 2579 h 7984"/>
                <a:gd name="T60" fmla="*/ 4311 w 5205"/>
                <a:gd name="T61" fmla="*/ 2365 h 7984"/>
                <a:gd name="T62" fmla="*/ 4020 w 5205"/>
                <a:gd name="T63" fmla="*/ 2225 h 7984"/>
                <a:gd name="T64" fmla="*/ 9 w 5205"/>
                <a:gd name="T65" fmla="*/ 2284 h 7984"/>
                <a:gd name="T66" fmla="*/ 40 w 5205"/>
                <a:gd name="T67" fmla="*/ 2279 h 7984"/>
                <a:gd name="T68" fmla="*/ 3787 w 5205"/>
                <a:gd name="T69" fmla="*/ 2069 h 7984"/>
                <a:gd name="T70" fmla="*/ 3497 w 5205"/>
                <a:gd name="T71" fmla="*/ 1930 h 7984"/>
                <a:gd name="T72" fmla="*/ 9 w 5205"/>
                <a:gd name="T73" fmla="*/ 1984 h 7984"/>
                <a:gd name="T74" fmla="*/ 40 w 5205"/>
                <a:gd name="T75" fmla="*/ 1978 h 7984"/>
                <a:gd name="T76" fmla="*/ 3265 w 5205"/>
                <a:gd name="T77" fmla="*/ 1774 h 7984"/>
                <a:gd name="T78" fmla="*/ 2973 w 5205"/>
                <a:gd name="T79" fmla="*/ 1635 h 7984"/>
                <a:gd name="T80" fmla="*/ 9 w 5205"/>
                <a:gd name="T81" fmla="*/ 1683 h 7984"/>
                <a:gd name="T82" fmla="*/ 40 w 5205"/>
                <a:gd name="T83" fmla="*/ 1678 h 7984"/>
                <a:gd name="T84" fmla="*/ 2741 w 5205"/>
                <a:gd name="T85" fmla="*/ 1478 h 7984"/>
                <a:gd name="T86" fmla="*/ 2450 w 5205"/>
                <a:gd name="T87" fmla="*/ 1339 h 7984"/>
                <a:gd name="T88" fmla="*/ 9 w 5205"/>
                <a:gd name="T89" fmla="*/ 1383 h 7984"/>
                <a:gd name="T90" fmla="*/ 40 w 5205"/>
                <a:gd name="T91" fmla="*/ 1377 h 7984"/>
                <a:gd name="T92" fmla="*/ 2218 w 5205"/>
                <a:gd name="T93" fmla="*/ 1183 h 7984"/>
                <a:gd name="T94" fmla="*/ 1926 w 5205"/>
                <a:gd name="T95" fmla="*/ 1044 h 7984"/>
                <a:gd name="T96" fmla="*/ 9 w 5205"/>
                <a:gd name="T97" fmla="*/ 1083 h 7984"/>
                <a:gd name="T98" fmla="*/ 40 w 5205"/>
                <a:gd name="T99" fmla="*/ 1077 h 7984"/>
                <a:gd name="T100" fmla="*/ 1694 w 5205"/>
                <a:gd name="T101" fmla="*/ 888 h 7984"/>
                <a:gd name="T102" fmla="*/ 1404 w 5205"/>
                <a:gd name="T103" fmla="*/ 748 h 7984"/>
                <a:gd name="T104" fmla="*/ 9 w 5205"/>
                <a:gd name="T105" fmla="*/ 782 h 7984"/>
                <a:gd name="T106" fmla="*/ 40 w 5205"/>
                <a:gd name="T107" fmla="*/ 776 h 7984"/>
                <a:gd name="T108" fmla="*/ 1170 w 5205"/>
                <a:gd name="T109" fmla="*/ 593 h 7984"/>
                <a:gd name="T110" fmla="*/ 880 w 5205"/>
                <a:gd name="T111" fmla="*/ 453 h 7984"/>
                <a:gd name="T112" fmla="*/ 9 w 5205"/>
                <a:gd name="T113" fmla="*/ 481 h 7984"/>
                <a:gd name="T114" fmla="*/ 40 w 5205"/>
                <a:gd name="T115" fmla="*/ 476 h 7984"/>
                <a:gd name="T116" fmla="*/ 648 w 5205"/>
                <a:gd name="T117" fmla="*/ 298 h 7984"/>
                <a:gd name="T118" fmla="*/ 356 w 5205"/>
                <a:gd name="T119" fmla="*/ 157 h 7984"/>
                <a:gd name="T120" fmla="*/ 9 w 5205"/>
                <a:gd name="T121" fmla="*/ 181 h 7984"/>
                <a:gd name="T122" fmla="*/ 40 w 5205"/>
                <a:gd name="T123" fmla="*/ 176 h 7984"/>
                <a:gd name="T124" fmla="*/ 124 w 5205"/>
                <a:gd name="T125" fmla="*/ 2 h 7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205" h="7984">
                  <a:moveTo>
                    <a:pt x="5185" y="7984"/>
                  </a:moveTo>
                  <a:lnTo>
                    <a:pt x="5180" y="7983"/>
                  </a:lnTo>
                  <a:lnTo>
                    <a:pt x="5176" y="7982"/>
                  </a:lnTo>
                  <a:lnTo>
                    <a:pt x="5172" y="7980"/>
                  </a:lnTo>
                  <a:lnTo>
                    <a:pt x="5170" y="7978"/>
                  </a:lnTo>
                  <a:lnTo>
                    <a:pt x="5166" y="7974"/>
                  </a:lnTo>
                  <a:lnTo>
                    <a:pt x="5164" y="7970"/>
                  </a:lnTo>
                  <a:lnTo>
                    <a:pt x="5163" y="7967"/>
                  </a:lnTo>
                  <a:lnTo>
                    <a:pt x="5163" y="7963"/>
                  </a:lnTo>
                  <a:lnTo>
                    <a:pt x="5163" y="7876"/>
                  </a:lnTo>
                  <a:lnTo>
                    <a:pt x="5163" y="7872"/>
                  </a:lnTo>
                  <a:lnTo>
                    <a:pt x="5164" y="7868"/>
                  </a:lnTo>
                  <a:lnTo>
                    <a:pt x="5166" y="7864"/>
                  </a:lnTo>
                  <a:lnTo>
                    <a:pt x="5170" y="7861"/>
                  </a:lnTo>
                  <a:lnTo>
                    <a:pt x="5172" y="7859"/>
                  </a:lnTo>
                  <a:lnTo>
                    <a:pt x="5176" y="7857"/>
                  </a:lnTo>
                  <a:lnTo>
                    <a:pt x="5180" y="7856"/>
                  </a:lnTo>
                  <a:lnTo>
                    <a:pt x="5185" y="7855"/>
                  </a:lnTo>
                  <a:lnTo>
                    <a:pt x="5189" y="7856"/>
                  </a:lnTo>
                  <a:lnTo>
                    <a:pt x="5192" y="7857"/>
                  </a:lnTo>
                  <a:lnTo>
                    <a:pt x="5197" y="7859"/>
                  </a:lnTo>
                  <a:lnTo>
                    <a:pt x="5200" y="7861"/>
                  </a:lnTo>
                  <a:lnTo>
                    <a:pt x="5202" y="7864"/>
                  </a:lnTo>
                  <a:lnTo>
                    <a:pt x="5204" y="7868"/>
                  </a:lnTo>
                  <a:lnTo>
                    <a:pt x="5205" y="7872"/>
                  </a:lnTo>
                  <a:lnTo>
                    <a:pt x="5205" y="7876"/>
                  </a:lnTo>
                  <a:lnTo>
                    <a:pt x="5205" y="7963"/>
                  </a:lnTo>
                  <a:lnTo>
                    <a:pt x="5205" y="7967"/>
                  </a:lnTo>
                  <a:lnTo>
                    <a:pt x="5204" y="7970"/>
                  </a:lnTo>
                  <a:lnTo>
                    <a:pt x="5202" y="7974"/>
                  </a:lnTo>
                  <a:lnTo>
                    <a:pt x="5200" y="7978"/>
                  </a:lnTo>
                  <a:lnTo>
                    <a:pt x="5197" y="7980"/>
                  </a:lnTo>
                  <a:lnTo>
                    <a:pt x="5192" y="7982"/>
                  </a:lnTo>
                  <a:lnTo>
                    <a:pt x="5189" y="7983"/>
                  </a:lnTo>
                  <a:lnTo>
                    <a:pt x="5185" y="7984"/>
                  </a:lnTo>
                  <a:close/>
                  <a:moveTo>
                    <a:pt x="5185" y="7683"/>
                  </a:moveTo>
                  <a:lnTo>
                    <a:pt x="5185" y="7683"/>
                  </a:lnTo>
                  <a:lnTo>
                    <a:pt x="5180" y="7683"/>
                  </a:lnTo>
                  <a:lnTo>
                    <a:pt x="5176" y="7682"/>
                  </a:lnTo>
                  <a:lnTo>
                    <a:pt x="5172" y="7680"/>
                  </a:lnTo>
                  <a:lnTo>
                    <a:pt x="5170" y="7676"/>
                  </a:lnTo>
                  <a:lnTo>
                    <a:pt x="5166" y="7674"/>
                  </a:lnTo>
                  <a:lnTo>
                    <a:pt x="5164" y="7670"/>
                  </a:lnTo>
                  <a:lnTo>
                    <a:pt x="5163" y="7666"/>
                  </a:lnTo>
                  <a:lnTo>
                    <a:pt x="5163" y="7661"/>
                  </a:lnTo>
                  <a:lnTo>
                    <a:pt x="5163" y="7576"/>
                  </a:lnTo>
                  <a:lnTo>
                    <a:pt x="5163" y="7572"/>
                  </a:lnTo>
                  <a:lnTo>
                    <a:pt x="5164" y="7567"/>
                  </a:lnTo>
                  <a:lnTo>
                    <a:pt x="5166" y="7564"/>
                  </a:lnTo>
                  <a:lnTo>
                    <a:pt x="5170" y="7561"/>
                  </a:lnTo>
                  <a:lnTo>
                    <a:pt x="5172" y="7558"/>
                  </a:lnTo>
                  <a:lnTo>
                    <a:pt x="5176" y="7557"/>
                  </a:lnTo>
                  <a:lnTo>
                    <a:pt x="5180" y="7554"/>
                  </a:lnTo>
                  <a:lnTo>
                    <a:pt x="5185" y="7554"/>
                  </a:lnTo>
                  <a:lnTo>
                    <a:pt x="5189" y="7554"/>
                  </a:lnTo>
                  <a:lnTo>
                    <a:pt x="5192" y="7557"/>
                  </a:lnTo>
                  <a:lnTo>
                    <a:pt x="5197" y="7558"/>
                  </a:lnTo>
                  <a:lnTo>
                    <a:pt x="5200" y="7561"/>
                  </a:lnTo>
                  <a:lnTo>
                    <a:pt x="5202" y="7564"/>
                  </a:lnTo>
                  <a:lnTo>
                    <a:pt x="5204" y="7567"/>
                  </a:lnTo>
                  <a:lnTo>
                    <a:pt x="5205" y="7572"/>
                  </a:lnTo>
                  <a:lnTo>
                    <a:pt x="5205" y="7576"/>
                  </a:lnTo>
                  <a:lnTo>
                    <a:pt x="5205" y="7661"/>
                  </a:lnTo>
                  <a:lnTo>
                    <a:pt x="5205" y="7666"/>
                  </a:lnTo>
                  <a:lnTo>
                    <a:pt x="5204" y="7670"/>
                  </a:lnTo>
                  <a:lnTo>
                    <a:pt x="5202" y="7674"/>
                  </a:lnTo>
                  <a:lnTo>
                    <a:pt x="5200" y="7676"/>
                  </a:lnTo>
                  <a:lnTo>
                    <a:pt x="5197" y="7680"/>
                  </a:lnTo>
                  <a:lnTo>
                    <a:pt x="5192" y="7682"/>
                  </a:lnTo>
                  <a:lnTo>
                    <a:pt x="5189" y="7683"/>
                  </a:lnTo>
                  <a:lnTo>
                    <a:pt x="5185" y="7683"/>
                  </a:lnTo>
                  <a:close/>
                  <a:moveTo>
                    <a:pt x="5185" y="7383"/>
                  </a:moveTo>
                  <a:lnTo>
                    <a:pt x="5185" y="7383"/>
                  </a:lnTo>
                  <a:lnTo>
                    <a:pt x="5180" y="7383"/>
                  </a:lnTo>
                  <a:lnTo>
                    <a:pt x="5176" y="7382"/>
                  </a:lnTo>
                  <a:lnTo>
                    <a:pt x="5172" y="7379"/>
                  </a:lnTo>
                  <a:lnTo>
                    <a:pt x="5170" y="7376"/>
                  </a:lnTo>
                  <a:lnTo>
                    <a:pt x="5166" y="7373"/>
                  </a:lnTo>
                  <a:lnTo>
                    <a:pt x="5164" y="7370"/>
                  </a:lnTo>
                  <a:lnTo>
                    <a:pt x="5163" y="7365"/>
                  </a:lnTo>
                  <a:lnTo>
                    <a:pt x="5163" y="7361"/>
                  </a:lnTo>
                  <a:lnTo>
                    <a:pt x="5163" y="7276"/>
                  </a:lnTo>
                  <a:lnTo>
                    <a:pt x="5163" y="7271"/>
                  </a:lnTo>
                  <a:lnTo>
                    <a:pt x="5164" y="7267"/>
                  </a:lnTo>
                  <a:lnTo>
                    <a:pt x="5166" y="7264"/>
                  </a:lnTo>
                  <a:lnTo>
                    <a:pt x="5170" y="7261"/>
                  </a:lnTo>
                  <a:lnTo>
                    <a:pt x="5172" y="7257"/>
                  </a:lnTo>
                  <a:lnTo>
                    <a:pt x="5176" y="7255"/>
                  </a:lnTo>
                  <a:lnTo>
                    <a:pt x="5180" y="7254"/>
                  </a:lnTo>
                  <a:lnTo>
                    <a:pt x="5185" y="7254"/>
                  </a:lnTo>
                  <a:lnTo>
                    <a:pt x="5189" y="7254"/>
                  </a:lnTo>
                  <a:lnTo>
                    <a:pt x="5192" y="7255"/>
                  </a:lnTo>
                  <a:lnTo>
                    <a:pt x="5197" y="7257"/>
                  </a:lnTo>
                  <a:lnTo>
                    <a:pt x="5200" y="7261"/>
                  </a:lnTo>
                  <a:lnTo>
                    <a:pt x="5202" y="7264"/>
                  </a:lnTo>
                  <a:lnTo>
                    <a:pt x="5204" y="7267"/>
                  </a:lnTo>
                  <a:lnTo>
                    <a:pt x="5205" y="7271"/>
                  </a:lnTo>
                  <a:lnTo>
                    <a:pt x="5205" y="7276"/>
                  </a:lnTo>
                  <a:lnTo>
                    <a:pt x="5205" y="7361"/>
                  </a:lnTo>
                  <a:lnTo>
                    <a:pt x="5205" y="7365"/>
                  </a:lnTo>
                  <a:lnTo>
                    <a:pt x="5204" y="7370"/>
                  </a:lnTo>
                  <a:lnTo>
                    <a:pt x="5202" y="7373"/>
                  </a:lnTo>
                  <a:lnTo>
                    <a:pt x="5200" y="7376"/>
                  </a:lnTo>
                  <a:lnTo>
                    <a:pt x="5197" y="7379"/>
                  </a:lnTo>
                  <a:lnTo>
                    <a:pt x="5192" y="7382"/>
                  </a:lnTo>
                  <a:lnTo>
                    <a:pt x="5189" y="7383"/>
                  </a:lnTo>
                  <a:lnTo>
                    <a:pt x="5185" y="7383"/>
                  </a:lnTo>
                  <a:close/>
                  <a:moveTo>
                    <a:pt x="5185" y="7082"/>
                  </a:moveTo>
                  <a:lnTo>
                    <a:pt x="5185" y="7082"/>
                  </a:lnTo>
                  <a:lnTo>
                    <a:pt x="5180" y="7081"/>
                  </a:lnTo>
                  <a:lnTo>
                    <a:pt x="5176" y="7080"/>
                  </a:lnTo>
                  <a:lnTo>
                    <a:pt x="5172" y="7079"/>
                  </a:lnTo>
                  <a:lnTo>
                    <a:pt x="5170" y="7076"/>
                  </a:lnTo>
                  <a:lnTo>
                    <a:pt x="5166" y="7073"/>
                  </a:lnTo>
                  <a:lnTo>
                    <a:pt x="5164" y="7069"/>
                  </a:lnTo>
                  <a:lnTo>
                    <a:pt x="5163" y="7065"/>
                  </a:lnTo>
                  <a:lnTo>
                    <a:pt x="5163" y="7061"/>
                  </a:lnTo>
                  <a:lnTo>
                    <a:pt x="5163" y="6975"/>
                  </a:lnTo>
                  <a:lnTo>
                    <a:pt x="5163" y="6971"/>
                  </a:lnTo>
                  <a:lnTo>
                    <a:pt x="5164" y="6967"/>
                  </a:lnTo>
                  <a:lnTo>
                    <a:pt x="5166" y="6963"/>
                  </a:lnTo>
                  <a:lnTo>
                    <a:pt x="5170" y="6959"/>
                  </a:lnTo>
                  <a:lnTo>
                    <a:pt x="5172" y="6957"/>
                  </a:lnTo>
                  <a:lnTo>
                    <a:pt x="5176" y="6955"/>
                  </a:lnTo>
                  <a:lnTo>
                    <a:pt x="5180" y="6954"/>
                  </a:lnTo>
                  <a:lnTo>
                    <a:pt x="5185" y="6954"/>
                  </a:lnTo>
                  <a:lnTo>
                    <a:pt x="5189" y="6954"/>
                  </a:lnTo>
                  <a:lnTo>
                    <a:pt x="5192" y="6955"/>
                  </a:lnTo>
                  <a:lnTo>
                    <a:pt x="5197" y="6957"/>
                  </a:lnTo>
                  <a:lnTo>
                    <a:pt x="5200" y="6959"/>
                  </a:lnTo>
                  <a:lnTo>
                    <a:pt x="5202" y="6963"/>
                  </a:lnTo>
                  <a:lnTo>
                    <a:pt x="5204" y="6967"/>
                  </a:lnTo>
                  <a:lnTo>
                    <a:pt x="5205" y="6971"/>
                  </a:lnTo>
                  <a:lnTo>
                    <a:pt x="5205" y="6975"/>
                  </a:lnTo>
                  <a:lnTo>
                    <a:pt x="5205" y="7061"/>
                  </a:lnTo>
                  <a:lnTo>
                    <a:pt x="5205" y="7065"/>
                  </a:lnTo>
                  <a:lnTo>
                    <a:pt x="5204" y="7069"/>
                  </a:lnTo>
                  <a:lnTo>
                    <a:pt x="5202" y="7073"/>
                  </a:lnTo>
                  <a:lnTo>
                    <a:pt x="5200" y="7076"/>
                  </a:lnTo>
                  <a:lnTo>
                    <a:pt x="5197" y="7079"/>
                  </a:lnTo>
                  <a:lnTo>
                    <a:pt x="5192" y="7080"/>
                  </a:lnTo>
                  <a:lnTo>
                    <a:pt x="5189" y="7081"/>
                  </a:lnTo>
                  <a:lnTo>
                    <a:pt x="5185" y="7082"/>
                  </a:lnTo>
                  <a:close/>
                  <a:moveTo>
                    <a:pt x="5185" y="6782"/>
                  </a:moveTo>
                  <a:lnTo>
                    <a:pt x="5185" y="6782"/>
                  </a:lnTo>
                  <a:lnTo>
                    <a:pt x="5180" y="6781"/>
                  </a:lnTo>
                  <a:lnTo>
                    <a:pt x="5176" y="6780"/>
                  </a:lnTo>
                  <a:lnTo>
                    <a:pt x="5172" y="6778"/>
                  </a:lnTo>
                  <a:lnTo>
                    <a:pt x="5170" y="6776"/>
                  </a:lnTo>
                  <a:lnTo>
                    <a:pt x="5166" y="6772"/>
                  </a:lnTo>
                  <a:lnTo>
                    <a:pt x="5164" y="6769"/>
                  </a:lnTo>
                  <a:lnTo>
                    <a:pt x="5163" y="6765"/>
                  </a:lnTo>
                  <a:lnTo>
                    <a:pt x="5163" y="6761"/>
                  </a:lnTo>
                  <a:lnTo>
                    <a:pt x="5163" y="6674"/>
                  </a:lnTo>
                  <a:lnTo>
                    <a:pt x="5163" y="6670"/>
                  </a:lnTo>
                  <a:lnTo>
                    <a:pt x="5164" y="6667"/>
                  </a:lnTo>
                  <a:lnTo>
                    <a:pt x="5166" y="6662"/>
                  </a:lnTo>
                  <a:lnTo>
                    <a:pt x="5170" y="6659"/>
                  </a:lnTo>
                  <a:lnTo>
                    <a:pt x="5172" y="6657"/>
                  </a:lnTo>
                  <a:lnTo>
                    <a:pt x="5176" y="6655"/>
                  </a:lnTo>
                  <a:lnTo>
                    <a:pt x="5180" y="6654"/>
                  </a:lnTo>
                  <a:lnTo>
                    <a:pt x="5185" y="6653"/>
                  </a:lnTo>
                  <a:lnTo>
                    <a:pt x="5189" y="6654"/>
                  </a:lnTo>
                  <a:lnTo>
                    <a:pt x="5192" y="6655"/>
                  </a:lnTo>
                  <a:lnTo>
                    <a:pt x="5197" y="6657"/>
                  </a:lnTo>
                  <a:lnTo>
                    <a:pt x="5200" y="6659"/>
                  </a:lnTo>
                  <a:lnTo>
                    <a:pt x="5202" y="6662"/>
                  </a:lnTo>
                  <a:lnTo>
                    <a:pt x="5204" y="6667"/>
                  </a:lnTo>
                  <a:lnTo>
                    <a:pt x="5205" y="6670"/>
                  </a:lnTo>
                  <a:lnTo>
                    <a:pt x="5205" y="6674"/>
                  </a:lnTo>
                  <a:lnTo>
                    <a:pt x="5205" y="6761"/>
                  </a:lnTo>
                  <a:lnTo>
                    <a:pt x="5205" y="6765"/>
                  </a:lnTo>
                  <a:lnTo>
                    <a:pt x="5204" y="6769"/>
                  </a:lnTo>
                  <a:lnTo>
                    <a:pt x="5202" y="6772"/>
                  </a:lnTo>
                  <a:lnTo>
                    <a:pt x="5200" y="6776"/>
                  </a:lnTo>
                  <a:lnTo>
                    <a:pt x="5197" y="6778"/>
                  </a:lnTo>
                  <a:lnTo>
                    <a:pt x="5192" y="6780"/>
                  </a:lnTo>
                  <a:lnTo>
                    <a:pt x="5189" y="6781"/>
                  </a:lnTo>
                  <a:lnTo>
                    <a:pt x="5185" y="6782"/>
                  </a:lnTo>
                  <a:close/>
                  <a:moveTo>
                    <a:pt x="5185" y="6481"/>
                  </a:moveTo>
                  <a:lnTo>
                    <a:pt x="5185" y="6481"/>
                  </a:lnTo>
                  <a:lnTo>
                    <a:pt x="5180" y="6481"/>
                  </a:lnTo>
                  <a:lnTo>
                    <a:pt x="5176" y="6480"/>
                  </a:lnTo>
                  <a:lnTo>
                    <a:pt x="5172" y="6478"/>
                  </a:lnTo>
                  <a:lnTo>
                    <a:pt x="5170" y="6475"/>
                  </a:lnTo>
                  <a:lnTo>
                    <a:pt x="5166" y="6472"/>
                  </a:lnTo>
                  <a:lnTo>
                    <a:pt x="5164" y="6468"/>
                  </a:lnTo>
                  <a:lnTo>
                    <a:pt x="5163" y="6465"/>
                  </a:lnTo>
                  <a:lnTo>
                    <a:pt x="5163" y="6460"/>
                  </a:lnTo>
                  <a:lnTo>
                    <a:pt x="5163" y="6374"/>
                  </a:lnTo>
                  <a:lnTo>
                    <a:pt x="5163" y="6370"/>
                  </a:lnTo>
                  <a:lnTo>
                    <a:pt x="5164" y="6365"/>
                  </a:lnTo>
                  <a:lnTo>
                    <a:pt x="5166" y="6362"/>
                  </a:lnTo>
                  <a:lnTo>
                    <a:pt x="5170" y="6359"/>
                  </a:lnTo>
                  <a:lnTo>
                    <a:pt x="5172" y="6357"/>
                  </a:lnTo>
                  <a:lnTo>
                    <a:pt x="5176" y="6354"/>
                  </a:lnTo>
                  <a:lnTo>
                    <a:pt x="5180" y="6353"/>
                  </a:lnTo>
                  <a:lnTo>
                    <a:pt x="5185" y="6352"/>
                  </a:lnTo>
                  <a:lnTo>
                    <a:pt x="5189" y="6353"/>
                  </a:lnTo>
                  <a:lnTo>
                    <a:pt x="5192" y="6354"/>
                  </a:lnTo>
                  <a:lnTo>
                    <a:pt x="5197" y="6357"/>
                  </a:lnTo>
                  <a:lnTo>
                    <a:pt x="5200" y="6359"/>
                  </a:lnTo>
                  <a:lnTo>
                    <a:pt x="5202" y="6362"/>
                  </a:lnTo>
                  <a:lnTo>
                    <a:pt x="5204" y="6365"/>
                  </a:lnTo>
                  <a:lnTo>
                    <a:pt x="5205" y="6370"/>
                  </a:lnTo>
                  <a:lnTo>
                    <a:pt x="5205" y="6374"/>
                  </a:lnTo>
                  <a:lnTo>
                    <a:pt x="5205" y="6460"/>
                  </a:lnTo>
                  <a:lnTo>
                    <a:pt x="5205" y="6465"/>
                  </a:lnTo>
                  <a:lnTo>
                    <a:pt x="5204" y="6468"/>
                  </a:lnTo>
                  <a:lnTo>
                    <a:pt x="5202" y="6472"/>
                  </a:lnTo>
                  <a:lnTo>
                    <a:pt x="5200" y="6475"/>
                  </a:lnTo>
                  <a:lnTo>
                    <a:pt x="5197" y="6478"/>
                  </a:lnTo>
                  <a:lnTo>
                    <a:pt x="5192" y="6480"/>
                  </a:lnTo>
                  <a:lnTo>
                    <a:pt x="5189" y="6481"/>
                  </a:lnTo>
                  <a:lnTo>
                    <a:pt x="5185" y="6481"/>
                  </a:lnTo>
                  <a:close/>
                  <a:moveTo>
                    <a:pt x="5185" y="6181"/>
                  </a:moveTo>
                  <a:lnTo>
                    <a:pt x="5185" y="6181"/>
                  </a:lnTo>
                  <a:lnTo>
                    <a:pt x="5180" y="6181"/>
                  </a:lnTo>
                  <a:lnTo>
                    <a:pt x="5176" y="6180"/>
                  </a:lnTo>
                  <a:lnTo>
                    <a:pt x="5172" y="6177"/>
                  </a:lnTo>
                  <a:lnTo>
                    <a:pt x="5170" y="6174"/>
                  </a:lnTo>
                  <a:lnTo>
                    <a:pt x="5166" y="6172"/>
                  </a:lnTo>
                  <a:lnTo>
                    <a:pt x="5164" y="6168"/>
                  </a:lnTo>
                  <a:lnTo>
                    <a:pt x="5163" y="6163"/>
                  </a:lnTo>
                  <a:lnTo>
                    <a:pt x="5163" y="6159"/>
                  </a:lnTo>
                  <a:lnTo>
                    <a:pt x="5163" y="6074"/>
                  </a:lnTo>
                  <a:lnTo>
                    <a:pt x="5163" y="6069"/>
                  </a:lnTo>
                  <a:lnTo>
                    <a:pt x="5164" y="6065"/>
                  </a:lnTo>
                  <a:lnTo>
                    <a:pt x="5166" y="6062"/>
                  </a:lnTo>
                  <a:lnTo>
                    <a:pt x="5170" y="6059"/>
                  </a:lnTo>
                  <a:lnTo>
                    <a:pt x="5172" y="6055"/>
                  </a:lnTo>
                  <a:lnTo>
                    <a:pt x="5176" y="6054"/>
                  </a:lnTo>
                  <a:lnTo>
                    <a:pt x="5180" y="6052"/>
                  </a:lnTo>
                  <a:lnTo>
                    <a:pt x="5185" y="6052"/>
                  </a:lnTo>
                  <a:lnTo>
                    <a:pt x="5189" y="6052"/>
                  </a:lnTo>
                  <a:lnTo>
                    <a:pt x="5192" y="6054"/>
                  </a:lnTo>
                  <a:lnTo>
                    <a:pt x="5197" y="6055"/>
                  </a:lnTo>
                  <a:lnTo>
                    <a:pt x="5200" y="6059"/>
                  </a:lnTo>
                  <a:lnTo>
                    <a:pt x="5202" y="6062"/>
                  </a:lnTo>
                  <a:lnTo>
                    <a:pt x="5204" y="6065"/>
                  </a:lnTo>
                  <a:lnTo>
                    <a:pt x="5205" y="6069"/>
                  </a:lnTo>
                  <a:lnTo>
                    <a:pt x="5205" y="6074"/>
                  </a:lnTo>
                  <a:lnTo>
                    <a:pt x="5205" y="6159"/>
                  </a:lnTo>
                  <a:lnTo>
                    <a:pt x="5205" y="6163"/>
                  </a:lnTo>
                  <a:lnTo>
                    <a:pt x="5204" y="6168"/>
                  </a:lnTo>
                  <a:lnTo>
                    <a:pt x="5202" y="6172"/>
                  </a:lnTo>
                  <a:lnTo>
                    <a:pt x="5200" y="6174"/>
                  </a:lnTo>
                  <a:lnTo>
                    <a:pt x="5197" y="6177"/>
                  </a:lnTo>
                  <a:lnTo>
                    <a:pt x="5192" y="6180"/>
                  </a:lnTo>
                  <a:lnTo>
                    <a:pt x="5189" y="6181"/>
                  </a:lnTo>
                  <a:lnTo>
                    <a:pt x="5185" y="6181"/>
                  </a:lnTo>
                  <a:close/>
                  <a:moveTo>
                    <a:pt x="5185" y="5880"/>
                  </a:moveTo>
                  <a:lnTo>
                    <a:pt x="5185" y="5880"/>
                  </a:lnTo>
                  <a:lnTo>
                    <a:pt x="5180" y="5880"/>
                  </a:lnTo>
                  <a:lnTo>
                    <a:pt x="5176" y="5879"/>
                  </a:lnTo>
                  <a:lnTo>
                    <a:pt x="5172" y="5877"/>
                  </a:lnTo>
                  <a:lnTo>
                    <a:pt x="5170" y="5874"/>
                  </a:lnTo>
                  <a:lnTo>
                    <a:pt x="5166" y="5871"/>
                  </a:lnTo>
                  <a:lnTo>
                    <a:pt x="5164" y="5867"/>
                  </a:lnTo>
                  <a:lnTo>
                    <a:pt x="5163" y="5863"/>
                  </a:lnTo>
                  <a:lnTo>
                    <a:pt x="5163" y="5859"/>
                  </a:lnTo>
                  <a:lnTo>
                    <a:pt x="5163" y="5773"/>
                  </a:lnTo>
                  <a:lnTo>
                    <a:pt x="5163" y="5769"/>
                  </a:lnTo>
                  <a:lnTo>
                    <a:pt x="5164" y="5765"/>
                  </a:lnTo>
                  <a:lnTo>
                    <a:pt x="5166" y="5762"/>
                  </a:lnTo>
                  <a:lnTo>
                    <a:pt x="5170" y="5758"/>
                  </a:lnTo>
                  <a:lnTo>
                    <a:pt x="5172" y="5755"/>
                  </a:lnTo>
                  <a:lnTo>
                    <a:pt x="5176" y="5753"/>
                  </a:lnTo>
                  <a:lnTo>
                    <a:pt x="5180" y="5752"/>
                  </a:lnTo>
                  <a:lnTo>
                    <a:pt x="5185" y="5752"/>
                  </a:lnTo>
                  <a:lnTo>
                    <a:pt x="5189" y="5752"/>
                  </a:lnTo>
                  <a:lnTo>
                    <a:pt x="5192" y="5753"/>
                  </a:lnTo>
                  <a:lnTo>
                    <a:pt x="5197" y="5755"/>
                  </a:lnTo>
                  <a:lnTo>
                    <a:pt x="5200" y="5758"/>
                  </a:lnTo>
                  <a:lnTo>
                    <a:pt x="5202" y="5762"/>
                  </a:lnTo>
                  <a:lnTo>
                    <a:pt x="5204" y="5765"/>
                  </a:lnTo>
                  <a:lnTo>
                    <a:pt x="5205" y="5769"/>
                  </a:lnTo>
                  <a:lnTo>
                    <a:pt x="5205" y="5773"/>
                  </a:lnTo>
                  <a:lnTo>
                    <a:pt x="5205" y="5859"/>
                  </a:lnTo>
                  <a:lnTo>
                    <a:pt x="5205" y="5863"/>
                  </a:lnTo>
                  <a:lnTo>
                    <a:pt x="5204" y="5867"/>
                  </a:lnTo>
                  <a:lnTo>
                    <a:pt x="5202" y="5871"/>
                  </a:lnTo>
                  <a:lnTo>
                    <a:pt x="5200" y="5874"/>
                  </a:lnTo>
                  <a:lnTo>
                    <a:pt x="5197" y="5877"/>
                  </a:lnTo>
                  <a:lnTo>
                    <a:pt x="5192" y="5879"/>
                  </a:lnTo>
                  <a:lnTo>
                    <a:pt x="5189" y="5880"/>
                  </a:lnTo>
                  <a:lnTo>
                    <a:pt x="5185" y="5880"/>
                  </a:lnTo>
                  <a:close/>
                  <a:moveTo>
                    <a:pt x="5185" y="5580"/>
                  </a:moveTo>
                  <a:lnTo>
                    <a:pt x="5185" y="5580"/>
                  </a:lnTo>
                  <a:lnTo>
                    <a:pt x="5180" y="5579"/>
                  </a:lnTo>
                  <a:lnTo>
                    <a:pt x="5176" y="5578"/>
                  </a:lnTo>
                  <a:lnTo>
                    <a:pt x="5172" y="5576"/>
                  </a:lnTo>
                  <a:lnTo>
                    <a:pt x="5170" y="5574"/>
                  </a:lnTo>
                  <a:lnTo>
                    <a:pt x="5166" y="5570"/>
                  </a:lnTo>
                  <a:lnTo>
                    <a:pt x="5164" y="5567"/>
                  </a:lnTo>
                  <a:lnTo>
                    <a:pt x="5163" y="5563"/>
                  </a:lnTo>
                  <a:lnTo>
                    <a:pt x="5163" y="5559"/>
                  </a:lnTo>
                  <a:lnTo>
                    <a:pt x="5163" y="5473"/>
                  </a:lnTo>
                  <a:lnTo>
                    <a:pt x="5163" y="5468"/>
                  </a:lnTo>
                  <a:lnTo>
                    <a:pt x="5164" y="5465"/>
                  </a:lnTo>
                  <a:lnTo>
                    <a:pt x="5166" y="5460"/>
                  </a:lnTo>
                  <a:lnTo>
                    <a:pt x="5170" y="5457"/>
                  </a:lnTo>
                  <a:lnTo>
                    <a:pt x="5172" y="5455"/>
                  </a:lnTo>
                  <a:lnTo>
                    <a:pt x="5176" y="5453"/>
                  </a:lnTo>
                  <a:lnTo>
                    <a:pt x="5180" y="5452"/>
                  </a:lnTo>
                  <a:lnTo>
                    <a:pt x="5185" y="5452"/>
                  </a:lnTo>
                  <a:lnTo>
                    <a:pt x="5189" y="5452"/>
                  </a:lnTo>
                  <a:lnTo>
                    <a:pt x="5192" y="5453"/>
                  </a:lnTo>
                  <a:lnTo>
                    <a:pt x="5197" y="5455"/>
                  </a:lnTo>
                  <a:lnTo>
                    <a:pt x="5200" y="5457"/>
                  </a:lnTo>
                  <a:lnTo>
                    <a:pt x="5202" y="5460"/>
                  </a:lnTo>
                  <a:lnTo>
                    <a:pt x="5204" y="5465"/>
                  </a:lnTo>
                  <a:lnTo>
                    <a:pt x="5205" y="5468"/>
                  </a:lnTo>
                  <a:lnTo>
                    <a:pt x="5205" y="5473"/>
                  </a:lnTo>
                  <a:lnTo>
                    <a:pt x="5205" y="5559"/>
                  </a:lnTo>
                  <a:lnTo>
                    <a:pt x="5205" y="5563"/>
                  </a:lnTo>
                  <a:lnTo>
                    <a:pt x="5204" y="5567"/>
                  </a:lnTo>
                  <a:lnTo>
                    <a:pt x="5202" y="5570"/>
                  </a:lnTo>
                  <a:lnTo>
                    <a:pt x="5200" y="5574"/>
                  </a:lnTo>
                  <a:lnTo>
                    <a:pt x="5197" y="5576"/>
                  </a:lnTo>
                  <a:lnTo>
                    <a:pt x="5192" y="5578"/>
                  </a:lnTo>
                  <a:lnTo>
                    <a:pt x="5189" y="5579"/>
                  </a:lnTo>
                  <a:lnTo>
                    <a:pt x="5185" y="5580"/>
                  </a:lnTo>
                  <a:close/>
                  <a:moveTo>
                    <a:pt x="5185" y="5280"/>
                  </a:moveTo>
                  <a:lnTo>
                    <a:pt x="5185" y="5280"/>
                  </a:lnTo>
                  <a:lnTo>
                    <a:pt x="5180" y="5279"/>
                  </a:lnTo>
                  <a:lnTo>
                    <a:pt x="5176" y="5278"/>
                  </a:lnTo>
                  <a:lnTo>
                    <a:pt x="5172" y="5276"/>
                  </a:lnTo>
                  <a:lnTo>
                    <a:pt x="5170" y="5273"/>
                  </a:lnTo>
                  <a:lnTo>
                    <a:pt x="5166" y="5270"/>
                  </a:lnTo>
                  <a:lnTo>
                    <a:pt x="5164" y="5267"/>
                  </a:lnTo>
                  <a:lnTo>
                    <a:pt x="5163" y="5263"/>
                  </a:lnTo>
                  <a:lnTo>
                    <a:pt x="5163" y="5258"/>
                  </a:lnTo>
                  <a:lnTo>
                    <a:pt x="5163" y="5172"/>
                  </a:lnTo>
                  <a:lnTo>
                    <a:pt x="5163" y="5168"/>
                  </a:lnTo>
                  <a:lnTo>
                    <a:pt x="5164" y="5164"/>
                  </a:lnTo>
                  <a:lnTo>
                    <a:pt x="5166" y="5160"/>
                  </a:lnTo>
                  <a:lnTo>
                    <a:pt x="5170" y="5157"/>
                  </a:lnTo>
                  <a:lnTo>
                    <a:pt x="5172" y="5155"/>
                  </a:lnTo>
                  <a:lnTo>
                    <a:pt x="5176" y="5152"/>
                  </a:lnTo>
                  <a:lnTo>
                    <a:pt x="5180" y="5151"/>
                  </a:lnTo>
                  <a:lnTo>
                    <a:pt x="5185" y="5150"/>
                  </a:lnTo>
                  <a:lnTo>
                    <a:pt x="5189" y="5151"/>
                  </a:lnTo>
                  <a:lnTo>
                    <a:pt x="5192" y="5152"/>
                  </a:lnTo>
                  <a:lnTo>
                    <a:pt x="5197" y="5155"/>
                  </a:lnTo>
                  <a:lnTo>
                    <a:pt x="5200" y="5157"/>
                  </a:lnTo>
                  <a:lnTo>
                    <a:pt x="5202" y="5160"/>
                  </a:lnTo>
                  <a:lnTo>
                    <a:pt x="5204" y="5164"/>
                  </a:lnTo>
                  <a:lnTo>
                    <a:pt x="5205" y="5168"/>
                  </a:lnTo>
                  <a:lnTo>
                    <a:pt x="5205" y="5172"/>
                  </a:lnTo>
                  <a:lnTo>
                    <a:pt x="5205" y="5258"/>
                  </a:lnTo>
                  <a:lnTo>
                    <a:pt x="5205" y="5263"/>
                  </a:lnTo>
                  <a:lnTo>
                    <a:pt x="5204" y="5267"/>
                  </a:lnTo>
                  <a:lnTo>
                    <a:pt x="5202" y="5270"/>
                  </a:lnTo>
                  <a:lnTo>
                    <a:pt x="5200" y="5273"/>
                  </a:lnTo>
                  <a:lnTo>
                    <a:pt x="5197" y="5276"/>
                  </a:lnTo>
                  <a:lnTo>
                    <a:pt x="5192" y="5278"/>
                  </a:lnTo>
                  <a:lnTo>
                    <a:pt x="5189" y="5279"/>
                  </a:lnTo>
                  <a:lnTo>
                    <a:pt x="5185" y="5280"/>
                  </a:lnTo>
                  <a:close/>
                  <a:moveTo>
                    <a:pt x="5185" y="4979"/>
                  </a:moveTo>
                  <a:lnTo>
                    <a:pt x="5185" y="4979"/>
                  </a:lnTo>
                  <a:lnTo>
                    <a:pt x="5180" y="4979"/>
                  </a:lnTo>
                  <a:lnTo>
                    <a:pt x="5176" y="4977"/>
                  </a:lnTo>
                  <a:lnTo>
                    <a:pt x="5172" y="4975"/>
                  </a:lnTo>
                  <a:lnTo>
                    <a:pt x="5170" y="4973"/>
                  </a:lnTo>
                  <a:lnTo>
                    <a:pt x="5166" y="4970"/>
                  </a:lnTo>
                  <a:lnTo>
                    <a:pt x="5164" y="4966"/>
                  </a:lnTo>
                  <a:lnTo>
                    <a:pt x="5163" y="4962"/>
                  </a:lnTo>
                  <a:lnTo>
                    <a:pt x="5163" y="4958"/>
                  </a:lnTo>
                  <a:lnTo>
                    <a:pt x="5163" y="4872"/>
                  </a:lnTo>
                  <a:lnTo>
                    <a:pt x="5163" y="4867"/>
                  </a:lnTo>
                  <a:lnTo>
                    <a:pt x="5164" y="4863"/>
                  </a:lnTo>
                  <a:lnTo>
                    <a:pt x="5166" y="4860"/>
                  </a:lnTo>
                  <a:lnTo>
                    <a:pt x="5170" y="4857"/>
                  </a:lnTo>
                  <a:lnTo>
                    <a:pt x="5172" y="4854"/>
                  </a:lnTo>
                  <a:lnTo>
                    <a:pt x="5176" y="4852"/>
                  </a:lnTo>
                  <a:lnTo>
                    <a:pt x="5180" y="4851"/>
                  </a:lnTo>
                  <a:lnTo>
                    <a:pt x="5185" y="4850"/>
                  </a:lnTo>
                  <a:lnTo>
                    <a:pt x="5189" y="4851"/>
                  </a:lnTo>
                  <a:lnTo>
                    <a:pt x="5192" y="4852"/>
                  </a:lnTo>
                  <a:lnTo>
                    <a:pt x="5197" y="4854"/>
                  </a:lnTo>
                  <a:lnTo>
                    <a:pt x="5200" y="4857"/>
                  </a:lnTo>
                  <a:lnTo>
                    <a:pt x="5202" y="4860"/>
                  </a:lnTo>
                  <a:lnTo>
                    <a:pt x="5204" y="4863"/>
                  </a:lnTo>
                  <a:lnTo>
                    <a:pt x="5205" y="4867"/>
                  </a:lnTo>
                  <a:lnTo>
                    <a:pt x="5205" y="4872"/>
                  </a:lnTo>
                  <a:lnTo>
                    <a:pt x="5205" y="4958"/>
                  </a:lnTo>
                  <a:lnTo>
                    <a:pt x="5205" y="4962"/>
                  </a:lnTo>
                  <a:lnTo>
                    <a:pt x="5204" y="4966"/>
                  </a:lnTo>
                  <a:lnTo>
                    <a:pt x="5202" y="4970"/>
                  </a:lnTo>
                  <a:lnTo>
                    <a:pt x="5200" y="4973"/>
                  </a:lnTo>
                  <a:lnTo>
                    <a:pt x="5197" y="4975"/>
                  </a:lnTo>
                  <a:lnTo>
                    <a:pt x="5192" y="4977"/>
                  </a:lnTo>
                  <a:lnTo>
                    <a:pt x="5189" y="4979"/>
                  </a:lnTo>
                  <a:lnTo>
                    <a:pt x="5185" y="4979"/>
                  </a:lnTo>
                  <a:close/>
                  <a:moveTo>
                    <a:pt x="5185" y="4678"/>
                  </a:moveTo>
                  <a:lnTo>
                    <a:pt x="5185" y="4678"/>
                  </a:lnTo>
                  <a:lnTo>
                    <a:pt x="5180" y="4678"/>
                  </a:lnTo>
                  <a:lnTo>
                    <a:pt x="5176" y="4677"/>
                  </a:lnTo>
                  <a:lnTo>
                    <a:pt x="5172" y="4675"/>
                  </a:lnTo>
                  <a:lnTo>
                    <a:pt x="5170" y="4672"/>
                  </a:lnTo>
                  <a:lnTo>
                    <a:pt x="5166" y="4669"/>
                  </a:lnTo>
                  <a:lnTo>
                    <a:pt x="5164" y="4665"/>
                  </a:lnTo>
                  <a:lnTo>
                    <a:pt x="5163" y="4661"/>
                  </a:lnTo>
                  <a:lnTo>
                    <a:pt x="5163" y="4657"/>
                  </a:lnTo>
                  <a:lnTo>
                    <a:pt x="5163" y="4571"/>
                  </a:lnTo>
                  <a:lnTo>
                    <a:pt x="5163" y="4567"/>
                  </a:lnTo>
                  <a:lnTo>
                    <a:pt x="5164" y="4563"/>
                  </a:lnTo>
                  <a:lnTo>
                    <a:pt x="5166" y="4560"/>
                  </a:lnTo>
                  <a:lnTo>
                    <a:pt x="5170" y="4556"/>
                  </a:lnTo>
                  <a:lnTo>
                    <a:pt x="5172" y="4553"/>
                  </a:lnTo>
                  <a:lnTo>
                    <a:pt x="5176" y="4552"/>
                  </a:lnTo>
                  <a:lnTo>
                    <a:pt x="5180" y="4550"/>
                  </a:lnTo>
                  <a:lnTo>
                    <a:pt x="5185" y="4550"/>
                  </a:lnTo>
                  <a:lnTo>
                    <a:pt x="5189" y="4550"/>
                  </a:lnTo>
                  <a:lnTo>
                    <a:pt x="5192" y="4552"/>
                  </a:lnTo>
                  <a:lnTo>
                    <a:pt x="5197" y="4553"/>
                  </a:lnTo>
                  <a:lnTo>
                    <a:pt x="5200" y="4556"/>
                  </a:lnTo>
                  <a:lnTo>
                    <a:pt x="5202" y="4560"/>
                  </a:lnTo>
                  <a:lnTo>
                    <a:pt x="5204" y="4563"/>
                  </a:lnTo>
                  <a:lnTo>
                    <a:pt x="5205" y="4567"/>
                  </a:lnTo>
                  <a:lnTo>
                    <a:pt x="5205" y="4571"/>
                  </a:lnTo>
                  <a:lnTo>
                    <a:pt x="5205" y="4657"/>
                  </a:lnTo>
                  <a:lnTo>
                    <a:pt x="5205" y="4661"/>
                  </a:lnTo>
                  <a:lnTo>
                    <a:pt x="5204" y="4665"/>
                  </a:lnTo>
                  <a:lnTo>
                    <a:pt x="5202" y="4669"/>
                  </a:lnTo>
                  <a:lnTo>
                    <a:pt x="5200" y="4672"/>
                  </a:lnTo>
                  <a:lnTo>
                    <a:pt x="5197" y="4675"/>
                  </a:lnTo>
                  <a:lnTo>
                    <a:pt x="5192" y="4677"/>
                  </a:lnTo>
                  <a:lnTo>
                    <a:pt x="5189" y="4678"/>
                  </a:lnTo>
                  <a:lnTo>
                    <a:pt x="5185" y="4678"/>
                  </a:lnTo>
                  <a:close/>
                  <a:moveTo>
                    <a:pt x="5185" y="4378"/>
                  </a:moveTo>
                  <a:lnTo>
                    <a:pt x="5185" y="4378"/>
                  </a:lnTo>
                  <a:lnTo>
                    <a:pt x="5180" y="4378"/>
                  </a:lnTo>
                  <a:lnTo>
                    <a:pt x="5176" y="4376"/>
                  </a:lnTo>
                  <a:lnTo>
                    <a:pt x="5172" y="4375"/>
                  </a:lnTo>
                  <a:lnTo>
                    <a:pt x="5170" y="4372"/>
                  </a:lnTo>
                  <a:lnTo>
                    <a:pt x="5166" y="4368"/>
                  </a:lnTo>
                  <a:lnTo>
                    <a:pt x="5164" y="4365"/>
                  </a:lnTo>
                  <a:lnTo>
                    <a:pt x="5163" y="4361"/>
                  </a:lnTo>
                  <a:lnTo>
                    <a:pt x="5163" y="4356"/>
                  </a:lnTo>
                  <a:lnTo>
                    <a:pt x="5163" y="4271"/>
                  </a:lnTo>
                  <a:lnTo>
                    <a:pt x="5163" y="4267"/>
                  </a:lnTo>
                  <a:lnTo>
                    <a:pt x="5164" y="4263"/>
                  </a:lnTo>
                  <a:lnTo>
                    <a:pt x="5166" y="4259"/>
                  </a:lnTo>
                  <a:lnTo>
                    <a:pt x="5170" y="4256"/>
                  </a:lnTo>
                  <a:lnTo>
                    <a:pt x="5172" y="4253"/>
                  </a:lnTo>
                  <a:lnTo>
                    <a:pt x="5176" y="4251"/>
                  </a:lnTo>
                  <a:lnTo>
                    <a:pt x="5180" y="4250"/>
                  </a:lnTo>
                  <a:lnTo>
                    <a:pt x="5185" y="4250"/>
                  </a:lnTo>
                  <a:lnTo>
                    <a:pt x="5189" y="4250"/>
                  </a:lnTo>
                  <a:lnTo>
                    <a:pt x="5192" y="4251"/>
                  </a:lnTo>
                  <a:lnTo>
                    <a:pt x="5197" y="4253"/>
                  </a:lnTo>
                  <a:lnTo>
                    <a:pt x="5200" y="4256"/>
                  </a:lnTo>
                  <a:lnTo>
                    <a:pt x="5202" y="4259"/>
                  </a:lnTo>
                  <a:lnTo>
                    <a:pt x="5204" y="4263"/>
                  </a:lnTo>
                  <a:lnTo>
                    <a:pt x="5205" y="4267"/>
                  </a:lnTo>
                  <a:lnTo>
                    <a:pt x="5205" y="4271"/>
                  </a:lnTo>
                  <a:lnTo>
                    <a:pt x="5205" y="4356"/>
                  </a:lnTo>
                  <a:lnTo>
                    <a:pt x="5205" y="4361"/>
                  </a:lnTo>
                  <a:lnTo>
                    <a:pt x="5204" y="4365"/>
                  </a:lnTo>
                  <a:lnTo>
                    <a:pt x="5202" y="4368"/>
                  </a:lnTo>
                  <a:lnTo>
                    <a:pt x="5200" y="4372"/>
                  </a:lnTo>
                  <a:lnTo>
                    <a:pt x="5197" y="4375"/>
                  </a:lnTo>
                  <a:lnTo>
                    <a:pt x="5192" y="4376"/>
                  </a:lnTo>
                  <a:lnTo>
                    <a:pt x="5189" y="4378"/>
                  </a:lnTo>
                  <a:lnTo>
                    <a:pt x="5185" y="4378"/>
                  </a:lnTo>
                  <a:close/>
                  <a:moveTo>
                    <a:pt x="5185" y="4078"/>
                  </a:moveTo>
                  <a:lnTo>
                    <a:pt x="5185" y="4078"/>
                  </a:lnTo>
                  <a:lnTo>
                    <a:pt x="5180" y="4077"/>
                  </a:lnTo>
                  <a:lnTo>
                    <a:pt x="5176" y="4076"/>
                  </a:lnTo>
                  <a:lnTo>
                    <a:pt x="5172" y="4074"/>
                  </a:lnTo>
                  <a:lnTo>
                    <a:pt x="5170" y="4071"/>
                  </a:lnTo>
                  <a:lnTo>
                    <a:pt x="5166" y="4068"/>
                  </a:lnTo>
                  <a:lnTo>
                    <a:pt x="5164" y="4065"/>
                  </a:lnTo>
                  <a:lnTo>
                    <a:pt x="5163" y="4061"/>
                  </a:lnTo>
                  <a:lnTo>
                    <a:pt x="5163" y="4056"/>
                  </a:lnTo>
                  <a:lnTo>
                    <a:pt x="5163" y="3970"/>
                  </a:lnTo>
                  <a:lnTo>
                    <a:pt x="5163" y="3966"/>
                  </a:lnTo>
                  <a:lnTo>
                    <a:pt x="5164" y="3962"/>
                  </a:lnTo>
                  <a:lnTo>
                    <a:pt x="5166" y="3958"/>
                  </a:lnTo>
                  <a:lnTo>
                    <a:pt x="5170" y="3955"/>
                  </a:lnTo>
                  <a:lnTo>
                    <a:pt x="5172" y="3953"/>
                  </a:lnTo>
                  <a:lnTo>
                    <a:pt x="5176" y="3950"/>
                  </a:lnTo>
                  <a:lnTo>
                    <a:pt x="5180" y="3949"/>
                  </a:lnTo>
                  <a:lnTo>
                    <a:pt x="5185" y="3949"/>
                  </a:lnTo>
                  <a:lnTo>
                    <a:pt x="5189" y="3949"/>
                  </a:lnTo>
                  <a:lnTo>
                    <a:pt x="5192" y="3950"/>
                  </a:lnTo>
                  <a:lnTo>
                    <a:pt x="5197" y="3953"/>
                  </a:lnTo>
                  <a:lnTo>
                    <a:pt x="5200" y="3955"/>
                  </a:lnTo>
                  <a:lnTo>
                    <a:pt x="5202" y="3958"/>
                  </a:lnTo>
                  <a:lnTo>
                    <a:pt x="5204" y="3962"/>
                  </a:lnTo>
                  <a:lnTo>
                    <a:pt x="5205" y="3966"/>
                  </a:lnTo>
                  <a:lnTo>
                    <a:pt x="5205" y="3970"/>
                  </a:lnTo>
                  <a:lnTo>
                    <a:pt x="5205" y="4056"/>
                  </a:lnTo>
                  <a:lnTo>
                    <a:pt x="5205" y="4061"/>
                  </a:lnTo>
                  <a:lnTo>
                    <a:pt x="5204" y="4065"/>
                  </a:lnTo>
                  <a:lnTo>
                    <a:pt x="5202" y="4068"/>
                  </a:lnTo>
                  <a:lnTo>
                    <a:pt x="5200" y="4071"/>
                  </a:lnTo>
                  <a:lnTo>
                    <a:pt x="5197" y="4074"/>
                  </a:lnTo>
                  <a:lnTo>
                    <a:pt x="5192" y="4076"/>
                  </a:lnTo>
                  <a:lnTo>
                    <a:pt x="5189" y="4077"/>
                  </a:lnTo>
                  <a:lnTo>
                    <a:pt x="5185" y="4078"/>
                  </a:lnTo>
                  <a:close/>
                  <a:moveTo>
                    <a:pt x="5185" y="3778"/>
                  </a:moveTo>
                  <a:lnTo>
                    <a:pt x="5185" y="3778"/>
                  </a:lnTo>
                  <a:lnTo>
                    <a:pt x="5180" y="3777"/>
                  </a:lnTo>
                  <a:lnTo>
                    <a:pt x="5176" y="3775"/>
                  </a:lnTo>
                  <a:lnTo>
                    <a:pt x="5172" y="3773"/>
                  </a:lnTo>
                  <a:lnTo>
                    <a:pt x="5170" y="3771"/>
                  </a:lnTo>
                  <a:lnTo>
                    <a:pt x="5166" y="3768"/>
                  </a:lnTo>
                  <a:lnTo>
                    <a:pt x="5164" y="3764"/>
                  </a:lnTo>
                  <a:lnTo>
                    <a:pt x="5163" y="3760"/>
                  </a:lnTo>
                  <a:lnTo>
                    <a:pt x="5163" y="3756"/>
                  </a:lnTo>
                  <a:lnTo>
                    <a:pt x="5163" y="3670"/>
                  </a:lnTo>
                  <a:lnTo>
                    <a:pt x="5163" y="3665"/>
                  </a:lnTo>
                  <a:lnTo>
                    <a:pt x="5164" y="3662"/>
                  </a:lnTo>
                  <a:lnTo>
                    <a:pt x="5166" y="3658"/>
                  </a:lnTo>
                  <a:lnTo>
                    <a:pt x="5170" y="3654"/>
                  </a:lnTo>
                  <a:lnTo>
                    <a:pt x="5172" y="3652"/>
                  </a:lnTo>
                  <a:lnTo>
                    <a:pt x="5176" y="3650"/>
                  </a:lnTo>
                  <a:lnTo>
                    <a:pt x="5180" y="3649"/>
                  </a:lnTo>
                  <a:lnTo>
                    <a:pt x="5185" y="3648"/>
                  </a:lnTo>
                  <a:lnTo>
                    <a:pt x="5189" y="3649"/>
                  </a:lnTo>
                  <a:lnTo>
                    <a:pt x="5192" y="3650"/>
                  </a:lnTo>
                  <a:lnTo>
                    <a:pt x="5197" y="3652"/>
                  </a:lnTo>
                  <a:lnTo>
                    <a:pt x="5200" y="3654"/>
                  </a:lnTo>
                  <a:lnTo>
                    <a:pt x="5202" y="3658"/>
                  </a:lnTo>
                  <a:lnTo>
                    <a:pt x="5204" y="3662"/>
                  </a:lnTo>
                  <a:lnTo>
                    <a:pt x="5205" y="3665"/>
                  </a:lnTo>
                  <a:lnTo>
                    <a:pt x="5205" y="3670"/>
                  </a:lnTo>
                  <a:lnTo>
                    <a:pt x="5205" y="3756"/>
                  </a:lnTo>
                  <a:lnTo>
                    <a:pt x="5205" y="3760"/>
                  </a:lnTo>
                  <a:lnTo>
                    <a:pt x="5204" y="3764"/>
                  </a:lnTo>
                  <a:lnTo>
                    <a:pt x="5202" y="3768"/>
                  </a:lnTo>
                  <a:lnTo>
                    <a:pt x="5200" y="3771"/>
                  </a:lnTo>
                  <a:lnTo>
                    <a:pt x="5197" y="3773"/>
                  </a:lnTo>
                  <a:lnTo>
                    <a:pt x="5192" y="3775"/>
                  </a:lnTo>
                  <a:lnTo>
                    <a:pt x="5189" y="3777"/>
                  </a:lnTo>
                  <a:lnTo>
                    <a:pt x="5185" y="3778"/>
                  </a:lnTo>
                  <a:close/>
                  <a:moveTo>
                    <a:pt x="5185" y="3476"/>
                  </a:moveTo>
                  <a:lnTo>
                    <a:pt x="5185" y="3476"/>
                  </a:lnTo>
                  <a:lnTo>
                    <a:pt x="5180" y="3476"/>
                  </a:lnTo>
                  <a:lnTo>
                    <a:pt x="5176" y="3475"/>
                  </a:lnTo>
                  <a:lnTo>
                    <a:pt x="5172" y="3473"/>
                  </a:lnTo>
                  <a:lnTo>
                    <a:pt x="5170" y="3471"/>
                  </a:lnTo>
                  <a:lnTo>
                    <a:pt x="5166" y="3468"/>
                  </a:lnTo>
                  <a:lnTo>
                    <a:pt x="5164" y="3463"/>
                  </a:lnTo>
                  <a:lnTo>
                    <a:pt x="5163" y="3460"/>
                  </a:lnTo>
                  <a:lnTo>
                    <a:pt x="5163" y="3456"/>
                  </a:lnTo>
                  <a:lnTo>
                    <a:pt x="5163" y="3369"/>
                  </a:lnTo>
                  <a:lnTo>
                    <a:pt x="5163" y="3365"/>
                  </a:lnTo>
                  <a:lnTo>
                    <a:pt x="5164" y="3361"/>
                  </a:lnTo>
                  <a:lnTo>
                    <a:pt x="5166" y="3357"/>
                  </a:lnTo>
                  <a:lnTo>
                    <a:pt x="5170" y="3354"/>
                  </a:lnTo>
                  <a:lnTo>
                    <a:pt x="5172" y="3352"/>
                  </a:lnTo>
                  <a:lnTo>
                    <a:pt x="5176" y="3350"/>
                  </a:lnTo>
                  <a:lnTo>
                    <a:pt x="5180" y="3349"/>
                  </a:lnTo>
                  <a:lnTo>
                    <a:pt x="5185" y="3348"/>
                  </a:lnTo>
                  <a:lnTo>
                    <a:pt x="5189" y="3349"/>
                  </a:lnTo>
                  <a:lnTo>
                    <a:pt x="5192" y="3350"/>
                  </a:lnTo>
                  <a:lnTo>
                    <a:pt x="5197" y="3352"/>
                  </a:lnTo>
                  <a:lnTo>
                    <a:pt x="5200" y="3354"/>
                  </a:lnTo>
                  <a:lnTo>
                    <a:pt x="5202" y="3357"/>
                  </a:lnTo>
                  <a:lnTo>
                    <a:pt x="5204" y="3361"/>
                  </a:lnTo>
                  <a:lnTo>
                    <a:pt x="5205" y="3365"/>
                  </a:lnTo>
                  <a:lnTo>
                    <a:pt x="5205" y="3369"/>
                  </a:lnTo>
                  <a:lnTo>
                    <a:pt x="5205" y="3456"/>
                  </a:lnTo>
                  <a:lnTo>
                    <a:pt x="5205" y="3460"/>
                  </a:lnTo>
                  <a:lnTo>
                    <a:pt x="5204" y="3463"/>
                  </a:lnTo>
                  <a:lnTo>
                    <a:pt x="5202" y="3468"/>
                  </a:lnTo>
                  <a:lnTo>
                    <a:pt x="5200" y="3471"/>
                  </a:lnTo>
                  <a:lnTo>
                    <a:pt x="5197" y="3473"/>
                  </a:lnTo>
                  <a:lnTo>
                    <a:pt x="5192" y="3475"/>
                  </a:lnTo>
                  <a:lnTo>
                    <a:pt x="5189" y="3476"/>
                  </a:lnTo>
                  <a:lnTo>
                    <a:pt x="5185" y="3476"/>
                  </a:lnTo>
                  <a:close/>
                  <a:moveTo>
                    <a:pt x="5185" y="3176"/>
                  </a:moveTo>
                  <a:lnTo>
                    <a:pt x="5185" y="3176"/>
                  </a:lnTo>
                  <a:lnTo>
                    <a:pt x="5180" y="3176"/>
                  </a:lnTo>
                  <a:lnTo>
                    <a:pt x="5176" y="3175"/>
                  </a:lnTo>
                  <a:lnTo>
                    <a:pt x="5172" y="3173"/>
                  </a:lnTo>
                  <a:lnTo>
                    <a:pt x="5170" y="3170"/>
                  </a:lnTo>
                  <a:lnTo>
                    <a:pt x="5166" y="3166"/>
                  </a:lnTo>
                  <a:lnTo>
                    <a:pt x="5164" y="3163"/>
                  </a:lnTo>
                  <a:lnTo>
                    <a:pt x="5163" y="3159"/>
                  </a:lnTo>
                  <a:lnTo>
                    <a:pt x="5163" y="3154"/>
                  </a:lnTo>
                  <a:lnTo>
                    <a:pt x="5163" y="3069"/>
                  </a:lnTo>
                  <a:lnTo>
                    <a:pt x="5163" y="3065"/>
                  </a:lnTo>
                  <a:lnTo>
                    <a:pt x="5164" y="3060"/>
                  </a:lnTo>
                  <a:lnTo>
                    <a:pt x="5166" y="3057"/>
                  </a:lnTo>
                  <a:lnTo>
                    <a:pt x="5170" y="3054"/>
                  </a:lnTo>
                  <a:lnTo>
                    <a:pt x="5172" y="3051"/>
                  </a:lnTo>
                  <a:lnTo>
                    <a:pt x="5176" y="3050"/>
                  </a:lnTo>
                  <a:lnTo>
                    <a:pt x="5180" y="3048"/>
                  </a:lnTo>
                  <a:lnTo>
                    <a:pt x="5185" y="3048"/>
                  </a:lnTo>
                  <a:lnTo>
                    <a:pt x="5189" y="3048"/>
                  </a:lnTo>
                  <a:lnTo>
                    <a:pt x="5192" y="3050"/>
                  </a:lnTo>
                  <a:lnTo>
                    <a:pt x="5197" y="3051"/>
                  </a:lnTo>
                  <a:lnTo>
                    <a:pt x="5200" y="3054"/>
                  </a:lnTo>
                  <a:lnTo>
                    <a:pt x="5202" y="3057"/>
                  </a:lnTo>
                  <a:lnTo>
                    <a:pt x="5204" y="3060"/>
                  </a:lnTo>
                  <a:lnTo>
                    <a:pt x="5205" y="3065"/>
                  </a:lnTo>
                  <a:lnTo>
                    <a:pt x="5205" y="3069"/>
                  </a:lnTo>
                  <a:lnTo>
                    <a:pt x="5205" y="3154"/>
                  </a:lnTo>
                  <a:lnTo>
                    <a:pt x="5205" y="3159"/>
                  </a:lnTo>
                  <a:lnTo>
                    <a:pt x="5204" y="3163"/>
                  </a:lnTo>
                  <a:lnTo>
                    <a:pt x="5202" y="3166"/>
                  </a:lnTo>
                  <a:lnTo>
                    <a:pt x="5200" y="3170"/>
                  </a:lnTo>
                  <a:lnTo>
                    <a:pt x="5197" y="3173"/>
                  </a:lnTo>
                  <a:lnTo>
                    <a:pt x="5192" y="3175"/>
                  </a:lnTo>
                  <a:lnTo>
                    <a:pt x="5189" y="3176"/>
                  </a:lnTo>
                  <a:lnTo>
                    <a:pt x="5185" y="3176"/>
                  </a:lnTo>
                  <a:close/>
                  <a:moveTo>
                    <a:pt x="5160" y="2890"/>
                  </a:moveTo>
                  <a:lnTo>
                    <a:pt x="5160" y="2890"/>
                  </a:lnTo>
                  <a:lnTo>
                    <a:pt x="5154" y="2889"/>
                  </a:lnTo>
                  <a:lnTo>
                    <a:pt x="5149" y="2887"/>
                  </a:lnTo>
                  <a:lnTo>
                    <a:pt x="5075" y="2844"/>
                  </a:lnTo>
                  <a:lnTo>
                    <a:pt x="5071" y="2842"/>
                  </a:lnTo>
                  <a:lnTo>
                    <a:pt x="5068" y="2839"/>
                  </a:lnTo>
                  <a:lnTo>
                    <a:pt x="5066" y="2836"/>
                  </a:lnTo>
                  <a:lnTo>
                    <a:pt x="5065" y="2832"/>
                  </a:lnTo>
                  <a:lnTo>
                    <a:pt x="5064" y="2828"/>
                  </a:lnTo>
                  <a:lnTo>
                    <a:pt x="5064" y="2824"/>
                  </a:lnTo>
                  <a:lnTo>
                    <a:pt x="5065" y="2820"/>
                  </a:lnTo>
                  <a:lnTo>
                    <a:pt x="5067" y="2815"/>
                  </a:lnTo>
                  <a:lnTo>
                    <a:pt x="5069" y="2812"/>
                  </a:lnTo>
                  <a:lnTo>
                    <a:pt x="5072" y="2809"/>
                  </a:lnTo>
                  <a:lnTo>
                    <a:pt x="5076" y="2807"/>
                  </a:lnTo>
                  <a:lnTo>
                    <a:pt x="5080" y="2806"/>
                  </a:lnTo>
                  <a:lnTo>
                    <a:pt x="5083" y="2805"/>
                  </a:lnTo>
                  <a:lnTo>
                    <a:pt x="5087" y="2805"/>
                  </a:lnTo>
                  <a:lnTo>
                    <a:pt x="5092" y="2806"/>
                  </a:lnTo>
                  <a:lnTo>
                    <a:pt x="5096" y="2808"/>
                  </a:lnTo>
                  <a:lnTo>
                    <a:pt x="5171" y="2850"/>
                  </a:lnTo>
                  <a:lnTo>
                    <a:pt x="5174" y="2852"/>
                  </a:lnTo>
                  <a:lnTo>
                    <a:pt x="5177" y="2855"/>
                  </a:lnTo>
                  <a:lnTo>
                    <a:pt x="5179" y="2859"/>
                  </a:lnTo>
                  <a:lnTo>
                    <a:pt x="5180" y="2863"/>
                  </a:lnTo>
                  <a:lnTo>
                    <a:pt x="5181" y="2867"/>
                  </a:lnTo>
                  <a:lnTo>
                    <a:pt x="5181" y="2870"/>
                  </a:lnTo>
                  <a:lnTo>
                    <a:pt x="5180" y="2875"/>
                  </a:lnTo>
                  <a:lnTo>
                    <a:pt x="5179" y="2879"/>
                  </a:lnTo>
                  <a:lnTo>
                    <a:pt x="5175" y="2883"/>
                  </a:lnTo>
                  <a:lnTo>
                    <a:pt x="5171" y="2887"/>
                  </a:lnTo>
                  <a:lnTo>
                    <a:pt x="5165" y="2889"/>
                  </a:lnTo>
                  <a:lnTo>
                    <a:pt x="5160" y="2890"/>
                  </a:lnTo>
                  <a:close/>
                  <a:moveTo>
                    <a:pt x="21" y="2889"/>
                  </a:moveTo>
                  <a:lnTo>
                    <a:pt x="21" y="2889"/>
                  </a:lnTo>
                  <a:lnTo>
                    <a:pt x="17" y="2889"/>
                  </a:lnTo>
                  <a:lnTo>
                    <a:pt x="13" y="2888"/>
                  </a:lnTo>
                  <a:lnTo>
                    <a:pt x="9" y="2886"/>
                  </a:lnTo>
                  <a:lnTo>
                    <a:pt x="6" y="2882"/>
                  </a:lnTo>
                  <a:lnTo>
                    <a:pt x="4" y="2879"/>
                  </a:lnTo>
                  <a:lnTo>
                    <a:pt x="2" y="2876"/>
                  </a:lnTo>
                  <a:lnTo>
                    <a:pt x="1" y="2871"/>
                  </a:lnTo>
                  <a:lnTo>
                    <a:pt x="0" y="2867"/>
                  </a:lnTo>
                  <a:lnTo>
                    <a:pt x="0" y="2782"/>
                  </a:lnTo>
                  <a:lnTo>
                    <a:pt x="1" y="2778"/>
                  </a:lnTo>
                  <a:lnTo>
                    <a:pt x="2" y="2773"/>
                  </a:lnTo>
                  <a:lnTo>
                    <a:pt x="4" y="2770"/>
                  </a:lnTo>
                  <a:lnTo>
                    <a:pt x="6" y="2767"/>
                  </a:lnTo>
                  <a:lnTo>
                    <a:pt x="9" y="2763"/>
                  </a:lnTo>
                  <a:lnTo>
                    <a:pt x="13" y="2762"/>
                  </a:lnTo>
                  <a:lnTo>
                    <a:pt x="17" y="2760"/>
                  </a:lnTo>
                  <a:lnTo>
                    <a:pt x="21" y="2760"/>
                  </a:lnTo>
                  <a:lnTo>
                    <a:pt x="26" y="2760"/>
                  </a:lnTo>
                  <a:lnTo>
                    <a:pt x="30" y="2762"/>
                  </a:lnTo>
                  <a:lnTo>
                    <a:pt x="33" y="2763"/>
                  </a:lnTo>
                  <a:lnTo>
                    <a:pt x="36" y="2767"/>
                  </a:lnTo>
                  <a:lnTo>
                    <a:pt x="40" y="2770"/>
                  </a:lnTo>
                  <a:lnTo>
                    <a:pt x="41" y="2773"/>
                  </a:lnTo>
                  <a:lnTo>
                    <a:pt x="43" y="2778"/>
                  </a:lnTo>
                  <a:lnTo>
                    <a:pt x="43" y="2782"/>
                  </a:lnTo>
                  <a:lnTo>
                    <a:pt x="43" y="2867"/>
                  </a:lnTo>
                  <a:lnTo>
                    <a:pt x="43" y="2871"/>
                  </a:lnTo>
                  <a:lnTo>
                    <a:pt x="41" y="2876"/>
                  </a:lnTo>
                  <a:lnTo>
                    <a:pt x="40" y="2879"/>
                  </a:lnTo>
                  <a:lnTo>
                    <a:pt x="36" y="2882"/>
                  </a:lnTo>
                  <a:lnTo>
                    <a:pt x="33" y="2886"/>
                  </a:lnTo>
                  <a:lnTo>
                    <a:pt x="30" y="2888"/>
                  </a:lnTo>
                  <a:lnTo>
                    <a:pt x="26" y="2889"/>
                  </a:lnTo>
                  <a:lnTo>
                    <a:pt x="21" y="2889"/>
                  </a:lnTo>
                  <a:close/>
                  <a:moveTo>
                    <a:pt x="4899" y="2742"/>
                  </a:moveTo>
                  <a:lnTo>
                    <a:pt x="4899" y="2742"/>
                  </a:lnTo>
                  <a:lnTo>
                    <a:pt x="4893" y="2742"/>
                  </a:lnTo>
                  <a:lnTo>
                    <a:pt x="4888" y="2740"/>
                  </a:lnTo>
                  <a:lnTo>
                    <a:pt x="4813" y="2698"/>
                  </a:lnTo>
                  <a:lnTo>
                    <a:pt x="4810" y="2694"/>
                  </a:lnTo>
                  <a:lnTo>
                    <a:pt x="4807" y="2692"/>
                  </a:lnTo>
                  <a:lnTo>
                    <a:pt x="4805" y="2688"/>
                  </a:lnTo>
                  <a:lnTo>
                    <a:pt x="4803" y="2685"/>
                  </a:lnTo>
                  <a:lnTo>
                    <a:pt x="4802" y="2680"/>
                  </a:lnTo>
                  <a:lnTo>
                    <a:pt x="4802" y="2676"/>
                  </a:lnTo>
                  <a:lnTo>
                    <a:pt x="4803" y="2672"/>
                  </a:lnTo>
                  <a:lnTo>
                    <a:pt x="4805" y="2668"/>
                  </a:lnTo>
                  <a:lnTo>
                    <a:pt x="4808" y="2664"/>
                  </a:lnTo>
                  <a:lnTo>
                    <a:pt x="4811" y="2662"/>
                  </a:lnTo>
                  <a:lnTo>
                    <a:pt x="4814" y="2660"/>
                  </a:lnTo>
                  <a:lnTo>
                    <a:pt x="4818" y="2658"/>
                  </a:lnTo>
                  <a:lnTo>
                    <a:pt x="4822" y="2658"/>
                  </a:lnTo>
                  <a:lnTo>
                    <a:pt x="4826" y="2658"/>
                  </a:lnTo>
                  <a:lnTo>
                    <a:pt x="4830" y="2658"/>
                  </a:lnTo>
                  <a:lnTo>
                    <a:pt x="4834" y="2660"/>
                  </a:lnTo>
                  <a:lnTo>
                    <a:pt x="4909" y="2702"/>
                  </a:lnTo>
                  <a:lnTo>
                    <a:pt x="4913" y="2704"/>
                  </a:lnTo>
                  <a:lnTo>
                    <a:pt x="4916" y="2707"/>
                  </a:lnTo>
                  <a:lnTo>
                    <a:pt x="4918" y="2712"/>
                  </a:lnTo>
                  <a:lnTo>
                    <a:pt x="4919" y="2715"/>
                  </a:lnTo>
                  <a:lnTo>
                    <a:pt x="4920" y="2719"/>
                  </a:lnTo>
                  <a:lnTo>
                    <a:pt x="4920" y="2724"/>
                  </a:lnTo>
                  <a:lnTo>
                    <a:pt x="4919" y="2728"/>
                  </a:lnTo>
                  <a:lnTo>
                    <a:pt x="4917" y="2731"/>
                  </a:lnTo>
                  <a:lnTo>
                    <a:pt x="4914" y="2736"/>
                  </a:lnTo>
                  <a:lnTo>
                    <a:pt x="4909" y="2740"/>
                  </a:lnTo>
                  <a:lnTo>
                    <a:pt x="4904" y="2742"/>
                  </a:lnTo>
                  <a:lnTo>
                    <a:pt x="4899" y="2742"/>
                  </a:lnTo>
                  <a:close/>
                  <a:moveTo>
                    <a:pt x="4637" y="2595"/>
                  </a:moveTo>
                  <a:lnTo>
                    <a:pt x="4637" y="2595"/>
                  </a:lnTo>
                  <a:lnTo>
                    <a:pt x="4632" y="2594"/>
                  </a:lnTo>
                  <a:lnTo>
                    <a:pt x="4626" y="2592"/>
                  </a:lnTo>
                  <a:lnTo>
                    <a:pt x="4552" y="2550"/>
                  </a:lnTo>
                  <a:lnTo>
                    <a:pt x="4548" y="2547"/>
                  </a:lnTo>
                  <a:lnTo>
                    <a:pt x="4545" y="2544"/>
                  </a:lnTo>
                  <a:lnTo>
                    <a:pt x="4543" y="2541"/>
                  </a:lnTo>
                  <a:lnTo>
                    <a:pt x="4541" y="2537"/>
                  </a:lnTo>
                  <a:lnTo>
                    <a:pt x="4541" y="2532"/>
                  </a:lnTo>
                  <a:lnTo>
                    <a:pt x="4541" y="2528"/>
                  </a:lnTo>
                  <a:lnTo>
                    <a:pt x="4541" y="2525"/>
                  </a:lnTo>
                  <a:lnTo>
                    <a:pt x="4543" y="2520"/>
                  </a:lnTo>
                  <a:lnTo>
                    <a:pt x="4545" y="2517"/>
                  </a:lnTo>
                  <a:lnTo>
                    <a:pt x="4549" y="2514"/>
                  </a:lnTo>
                  <a:lnTo>
                    <a:pt x="4553" y="2512"/>
                  </a:lnTo>
                  <a:lnTo>
                    <a:pt x="4556" y="2510"/>
                  </a:lnTo>
                  <a:lnTo>
                    <a:pt x="4560" y="2510"/>
                  </a:lnTo>
                  <a:lnTo>
                    <a:pt x="4565" y="2510"/>
                  </a:lnTo>
                  <a:lnTo>
                    <a:pt x="4569" y="2511"/>
                  </a:lnTo>
                  <a:lnTo>
                    <a:pt x="4572" y="2512"/>
                  </a:lnTo>
                  <a:lnTo>
                    <a:pt x="4647" y="2554"/>
                  </a:lnTo>
                  <a:lnTo>
                    <a:pt x="4651" y="2557"/>
                  </a:lnTo>
                  <a:lnTo>
                    <a:pt x="4653" y="2560"/>
                  </a:lnTo>
                  <a:lnTo>
                    <a:pt x="4656" y="2564"/>
                  </a:lnTo>
                  <a:lnTo>
                    <a:pt x="4658" y="2567"/>
                  </a:lnTo>
                  <a:lnTo>
                    <a:pt x="4658" y="2571"/>
                  </a:lnTo>
                  <a:lnTo>
                    <a:pt x="4658" y="2576"/>
                  </a:lnTo>
                  <a:lnTo>
                    <a:pt x="4658" y="2580"/>
                  </a:lnTo>
                  <a:lnTo>
                    <a:pt x="4656" y="2583"/>
                  </a:lnTo>
                  <a:lnTo>
                    <a:pt x="4652" y="2589"/>
                  </a:lnTo>
                  <a:lnTo>
                    <a:pt x="4648" y="2592"/>
                  </a:lnTo>
                  <a:lnTo>
                    <a:pt x="4643" y="2594"/>
                  </a:lnTo>
                  <a:lnTo>
                    <a:pt x="4637" y="2595"/>
                  </a:lnTo>
                  <a:close/>
                  <a:moveTo>
                    <a:pt x="21" y="2589"/>
                  </a:moveTo>
                  <a:lnTo>
                    <a:pt x="21" y="2589"/>
                  </a:lnTo>
                  <a:lnTo>
                    <a:pt x="17" y="2589"/>
                  </a:lnTo>
                  <a:lnTo>
                    <a:pt x="13" y="2586"/>
                  </a:lnTo>
                  <a:lnTo>
                    <a:pt x="9" y="2585"/>
                  </a:lnTo>
                  <a:lnTo>
                    <a:pt x="6" y="2582"/>
                  </a:lnTo>
                  <a:lnTo>
                    <a:pt x="4" y="2579"/>
                  </a:lnTo>
                  <a:lnTo>
                    <a:pt x="2" y="2576"/>
                  </a:lnTo>
                  <a:lnTo>
                    <a:pt x="1" y="2571"/>
                  </a:lnTo>
                  <a:lnTo>
                    <a:pt x="0" y="2567"/>
                  </a:lnTo>
                  <a:lnTo>
                    <a:pt x="0" y="2482"/>
                  </a:lnTo>
                  <a:lnTo>
                    <a:pt x="1" y="2477"/>
                  </a:lnTo>
                  <a:lnTo>
                    <a:pt x="2" y="2473"/>
                  </a:lnTo>
                  <a:lnTo>
                    <a:pt x="4" y="2470"/>
                  </a:lnTo>
                  <a:lnTo>
                    <a:pt x="6" y="2466"/>
                  </a:lnTo>
                  <a:lnTo>
                    <a:pt x="9" y="2463"/>
                  </a:lnTo>
                  <a:lnTo>
                    <a:pt x="13" y="2461"/>
                  </a:lnTo>
                  <a:lnTo>
                    <a:pt x="17" y="2460"/>
                  </a:lnTo>
                  <a:lnTo>
                    <a:pt x="21" y="2460"/>
                  </a:lnTo>
                  <a:lnTo>
                    <a:pt x="26" y="2460"/>
                  </a:lnTo>
                  <a:lnTo>
                    <a:pt x="30" y="2461"/>
                  </a:lnTo>
                  <a:lnTo>
                    <a:pt x="33" y="2463"/>
                  </a:lnTo>
                  <a:lnTo>
                    <a:pt x="36" y="2466"/>
                  </a:lnTo>
                  <a:lnTo>
                    <a:pt x="40" y="2470"/>
                  </a:lnTo>
                  <a:lnTo>
                    <a:pt x="41" y="2473"/>
                  </a:lnTo>
                  <a:lnTo>
                    <a:pt x="43" y="2477"/>
                  </a:lnTo>
                  <a:lnTo>
                    <a:pt x="43" y="2482"/>
                  </a:lnTo>
                  <a:lnTo>
                    <a:pt x="43" y="2567"/>
                  </a:lnTo>
                  <a:lnTo>
                    <a:pt x="43" y="2571"/>
                  </a:lnTo>
                  <a:lnTo>
                    <a:pt x="41" y="2576"/>
                  </a:lnTo>
                  <a:lnTo>
                    <a:pt x="40" y="2579"/>
                  </a:lnTo>
                  <a:lnTo>
                    <a:pt x="36" y="2582"/>
                  </a:lnTo>
                  <a:lnTo>
                    <a:pt x="33" y="2585"/>
                  </a:lnTo>
                  <a:lnTo>
                    <a:pt x="30" y="2586"/>
                  </a:lnTo>
                  <a:lnTo>
                    <a:pt x="26" y="2589"/>
                  </a:lnTo>
                  <a:lnTo>
                    <a:pt x="21" y="2589"/>
                  </a:lnTo>
                  <a:close/>
                  <a:moveTo>
                    <a:pt x="4375" y="2447"/>
                  </a:moveTo>
                  <a:lnTo>
                    <a:pt x="4375" y="2447"/>
                  </a:lnTo>
                  <a:lnTo>
                    <a:pt x="4369" y="2446"/>
                  </a:lnTo>
                  <a:lnTo>
                    <a:pt x="4365" y="2444"/>
                  </a:lnTo>
                  <a:lnTo>
                    <a:pt x="4289" y="2402"/>
                  </a:lnTo>
                  <a:lnTo>
                    <a:pt x="4286" y="2400"/>
                  </a:lnTo>
                  <a:lnTo>
                    <a:pt x="4283" y="2396"/>
                  </a:lnTo>
                  <a:lnTo>
                    <a:pt x="4281" y="2393"/>
                  </a:lnTo>
                  <a:lnTo>
                    <a:pt x="4280" y="2389"/>
                  </a:lnTo>
                  <a:lnTo>
                    <a:pt x="4279" y="2385"/>
                  </a:lnTo>
                  <a:lnTo>
                    <a:pt x="4279" y="2381"/>
                  </a:lnTo>
                  <a:lnTo>
                    <a:pt x="4280" y="2377"/>
                  </a:lnTo>
                  <a:lnTo>
                    <a:pt x="4282" y="2373"/>
                  </a:lnTo>
                  <a:lnTo>
                    <a:pt x="4284" y="2369"/>
                  </a:lnTo>
                  <a:lnTo>
                    <a:pt x="4287" y="2366"/>
                  </a:lnTo>
                  <a:lnTo>
                    <a:pt x="4290" y="2364"/>
                  </a:lnTo>
                  <a:lnTo>
                    <a:pt x="4295" y="2363"/>
                  </a:lnTo>
                  <a:lnTo>
                    <a:pt x="4299" y="2362"/>
                  </a:lnTo>
                  <a:lnTo>
                    <a:pt x="4302" y="2362"/>
                  </a:lnTo>
                  <a:lnTo>
                    <a:pt x="4307" y="2363"/>
                  </a:lnTo>
                  <a:lnTo>
                    <a:pt x="4311" y="2365"/>
                  </a:lnTo>
                  <a:lnTo>
                    <a:pt x="4386" y="2407"/>
                  </a:lnTo>
                  <a:lnTo>
                    <a:pt x="4389" y="2409"/>
                  </a:lnTo>
                  <a:lnTo>
                    <a:pt x="4392" y="2412"/>
                  </a:lnTo>
                  <a:lnTo>
                    <a:pt x="4394" y="2416"/>
                  </a:lnTo>
                  <a:lnTo>
                    <a:pt x="4395" y="2420"/>
                  </a:lnTo>
                  <a:lnTo>
                    <a:pt x="4396" y="2423"/>
                  </a:lnTo>
                  <a:lnTo>
                    <a:pt x="4396" y="2428"/>
                  </a:lnTo>
                  <a:lnTo>
                    <a:pt x="4395" y="2432"/>
                  </a:lnTo>
                  <a:lnTo>
                    <a:pt x="4394" y="2436"/>
                  </a:lnTo>
                  <a:lnTo>
                    <a:pt x="4390" y="2441"/>
                  </a:lnTo>
                  <a:lnTo>
                    <a:pt x="4386" y="2444"/>
                  </a:lnTo>
                  <a:lnTo>
                    <a:pt x="4380" y="2446"/>
                  </a:lnTo>
                  <a:lnTo>
                    <a:pt x="4375" y="2447"/>
                  </a:lnTo>
                  <a:close/>
                  <a:moveTo>
                    <a:pt x="4113" y="2299"/>
                  </a:moveTo>
                  <a:lnTo>
                    <a:pt x="4113" y="2299"/>
                  </a:lnTo>
                  <a:lnTo>
                    <a:pt x="4108" y="2299"/>
                  </a:lnTo>
                  <a:lnTo>
                    <a:pt x="4103" y="2297"/>
                  </a:lnTo>
                  <a:lnTo>
                    <a:pt x="4028" y="2255"/>
                  </a:lnTo>
                  <a:lnTo>
                    <a:pt x="4025" y="2252"/>
                  </a:lnTo>
                  <a:lnTo>
                    <a:pt x="4022" y="2248"/>
                  </a:lnTo>
                  <a:lnTo>
                    <a:pt x="4019" y="2245"/>
                  </a:lnTo>
                  <a:lnTo>
                    <a:pt x="4018" y="2242"/>
                  </a:lnTo>
                  <a:lnTo>
                    <a:pt x="4017" y="2238"/>
                  </a:lnTo>
                  <a:lnTo>
                    <a:pt x="4017" y="2233"/>
                  </a:lnTo>
                  <a:lnTo>
                    <a:pt x="4018" y="2229"/>
                  </a:lnTo>
                  <a:lnTo>
                    <a:pt x="4020" y="2225"/>
                  </a:lnTo>
                  <a:lnTo>
                    <a:pt x="4023" y="2221"/>
                  </a:lnTo>
                  <a:lnTo>
                    <a:pt x="4026" y="2218"/>
                  </a:lnTo>
                  <a:lnTo>
                    <a:pt x="4029" y="2216"/>
                  </a:lnTo>
                  <a:lnTo>
                    <a:pt x="4033" y="2215"/>
                  </a:lnTo>
                  <a:lnTo>
                    <a:pt x="4037" y="2214"/>
                  </a:lnTo>
                  <a:lnTo>
                    <a:pt x="4041" y="2214"/>
                  </a:lnTo>
                  <a:lnTo>
                    <a:pt x="4045" y="2215"/>
                  </a:lnTo>
                  <a:lnTo>
                    <a:pt x="4050" y="2217"/>
                  </a:lnTo>
                  <a:lnTo>
                    <a:pt x="4124" y="2259"/>
                  </a:lnTo>
                  <a:lnTo>
                    <a:pt x="4127" y="2261"/>
                  </a:lnTo>
                  <a:lnTo>
                    <a:pt x="4131" y="2265"/>
                  </a:lnTo>
                  <a:lnTo>
                    <a:pt x="4133" y="2268"/>
                  </a:lnTo>
                  <a:lnTo>
                    <a:pt x="4134" y="2272"/>
                  </a:lnTo>
                  <a:lnTo>
                    <a:pt x="4135" y="2276"/>
                  </a:lnTo>
                  <a:lnTo>
                    <a:pt x="4135" y="2281"/>
                  </a:lnTo>
                  <a:lnTo>
                    <a:pt x="4134" y="2284"/>
                  </a:lnTo>
                  <a:lnTo>
                    <a:pt x="4132" y="2288"/>
                  </a:lnTo>
                  <a:lnTo>
                    <a:pt x="4128" y="2293"/>
                  </a:lnTo>
                  <a:lnTo>
                    <a:pt x="4124" y="2297"/>
                  </a:lnTo>
                  <a:lnTo>
                    <a:pt x="4119" y="2299"/>
                  </a:lnTo>
                  <a:lnTo>
                    <a:pt x="4113" y="2299"/>
                  </a:lnTo>
                  <a:close/>
                  <a:moveTo>
                    <a:pt x="21" y="2288"/>
                  </a:moveTo>
                  <a:lnTo>
                    <a:pt x="21" y="2288"/>
                  </a:lnTo>
                  <a:lnTo>
                    <a:pt x="17" y="2287"/>
                  </a:lnTo>
                  <a:lnTo>
                    <a:pt x="13" y="2286"/>
                  </a:lnTo>
                  <a:lnTo>
                    <a:pt x="9" y="2284"/>
                  </a:lnTo>
                  <a:lnTo>
                    <a:pt x="6" y="2282"/>
                  </a:lnTo>
                  <a:lnTo>
                    <a:pt x="4" y="2279"/>
                  </a:lnTo>
                  <a:lnTo>
                    <a:pt x="2" y="2275"/>
                  </a:lnTo>
                  <a:lnTo>
                    <a:pt x="1" y="2271"/>
                  </a:lnTo>
                  <a:lnTo>
                    <a:pt x="0" y="2267"/>
                  </a:lnTo>
                  <a:lnTo>
                    <a:pt x="0" y="2180"/>
                  </a:lnTo>
                  <a:lnTo>
                    <a:pt x="1" y="2176"/>
                  </a:lnTo>
                  <a:lnTo>
                    <a:pt x="2" y="2173"/>
                  </a:lnTo>
                  <a:lnTo>
                    <a:pt x="4" y="2168"/>
                  </a:lnTo>
                  <a:lnTo>
                    <a:pt x="6" y="2165"/>
                  </a:lnTo>
                  <a:lnTo>
                    <a:pt x="9" y="2163"/>
                  </a:lnTo>
                  <a:lnTo>
                    <a:pt x="13" y="2161"/>
                  </a:lnTo>
                  <a:lnTo>
                    <a:pt x="17" y="2160"/>
                  </a:lnTo>
                  <a:lnTo>
                    <a:pt x="21" y="2160"/>
                  </a:lnTo>
                  <a:lnTo>
                    <a:pt x="26" y="2160"/>
                  </a:lnTo>
                  <a:lnTo>
                    <a:pt x="30" y="2161"/>
                  </a:lnTo>
                  <a:lnTo>
                    <a:pt x="33" y="2163"/>
                  </a:lnTo>
                  <a:lnTo>
                    <a:pt x="36" y="2165"/>
                  </a:lnTo>
                  <a:lnTo>
                    <a:pt x="40" y="2168"/>
                  </a:lnTo>
                  <a:lnTo>
                    <a:pt x="41" y="2173"/>
                  </a:lnTo>
                  <a:lnTo>
                    <a:pt x="43" y="2176"/>
                  </a:lnTo>
                  <a:lnTo>
                    <a:pt x="43" y="2180"/>
                  </a:lnTo>
                  <a:lnTo>
                    <a:pt x="43" y="2267"/>
                  </a:lnTo>
                  <a:lnTo>
                    <a:pt x="43" y="2271"/>
                  </a:lnTo>
                  <a:lnTo>
                    <a:pt x="41" y="2275"/>
                  </a:lnTo>
                  <a:lnTo>
                    <a:pt x="40" y="2279"/>
                  </a:lnTo>
                  <a:lnTo>
                    <a:pt x="36" y="2282"/>
                  </a:lnTo>
                  <a:lnTo>
                    <a:pt x="33" y="2284"/>
                  </a:lnTo>
                  <a:lnTo>
                    <a:pt x="30" y="2286"/>
                  </a:lnTo>
                  <a:lnTo>
                    <a:pt x="26" y="2287"/>
                  </a:lnTo>
                  <a:lnTo>
                    <a:pt x="21" y="2288"/>
                  </a:lnTo>
                  <a:close/>
                  <a:moveTo>
                    <a:pt x="3852" y="2151"/>
                  </a:moveTo>
                  <a:lnTo>
                    <a:pt x="3852" y="2151"/>
                  </a:lnTo>
                  <a:lnTo>
                    <a:pt x="3847" y="2151"/>
                  </a:lnTo>
                  <a:lnTo>
                    <a:pt x="3841" y="2149"/>
                  </a:lnTo>
                  <a:lnTo>
                    <a:pt x="3767" y="2107"/>
                  </a:lnTo>
                  <a:lnTo>
                    <a:pt x="3762" y="2105"/>
                  </a:lnTo>
                  <a:lnTo>
                    <a:pt x="3760" y="2101"/>
                  </a:lnTo>
                  <a:lnTo>
                    <a:pt x="3758" y="2097"/>
                  </a:lnTo>
                  <a:lnTo>
                    <a:pt x="3756" y="2094"/>
                  </a:lnTo>
                  <a:lnTo>
                    <a:pt x="3756" y="2090"/>
                  </a:lnTo>
                  <a:lnTo>
                    <a:pt x="3756" y="2085"/>
                  </a:lnTo>
                  <a:lnTo>
                    <a:pt x="3757" y="2081"/>
                  </a:lnTo>
                  <a:lnTo>
                    <a:pt x="3758" y="2078"/>
                  </a:lnTo>
                  <a:lnTo>
                    <a:pt x="3761" y="2073"/>
                  </a:lnTo>
                  <a:lnTo>
                    <a:pt x="3763" y="2071"/>
                  </a:lnTo>
                  <a:lnTo>
                    <a:pt x="3768" y="2069"/>
                  </a:lnTo>
                  <a:lnTo>
                    <a:pt x="3771" y="2067"/>
                  </a:lnTo>
                  <a:lnTo>
                    <a:pt x="3775" y="2067"/>
                  </a:lnTo>
                  <a:lnTo>
                    <a:pt x="3780" y="2067"/>
                  </a:lnTo>
                  <a:lnTo>
                    <a:pt x="3784" y="2068"/>
                  </a:lnTo>
                  <a:lnTo>
                    <a:pt x="3787" y="2069"/>
                  </a:lnTo>
                  <a:lnTo>
                    <a:pt x="3863" y="2111"/>
                  </a:lnTo>
                  <a:lnTo>
                    <a:pt x="3866" y="2114"/>
                  </a:lnTo>
                  <a:lnTo>
                    <a:pt x="3869" y="2117"/>
                  </a:lnTo>
                  <a:lnTo>
                    <a:pt x="3871" y="2121"/>
                  </a:lnTo>
                  <a:lnTo>
                    <a:pt x="3873" y="2124"/>
                  </a:lnTo>
                  <a:lnTo>
                    <a:pt x="3874" y="2128"/>
                  </a:lnTo>
                  <a:lnTo>
                    <a:pt x="3874" y="2133"/>
                  </a:lnTo>
                  <a:lnTo>
                    <a:pt x="3873" y="2137"/>
                  </a:lnTo>
                  <a:lnTo>
                    <a:pt x="3870" y="2140"/>
                  </a:lnTo>
                  <a:lnTo>
                    <a:pt x="3867" y="2146"/>
                  </a:lnTo>
                  <a:lnTo>
                    <a:pt x="3863" y="2149"/>
                  </a:lnTo>
                  <a:lnTo>
                    <a:pt x="3857" y="2151"/>
                  </a:lnTo>
                  <a:lnTo>
                    <a:pt x="3852" y="2151"/>
                  </a:lnTo>
                  <a:close/>
                  <a:moveTo>
                    <a:pt x="3590" y="2004"/>
                  </a:moveTo>
                  <a:lnTo>
                    <a:pt x="3590" y="2004"/>
                  </a:lnTo>
                  <a:lnTo>
                    <a:pt x="3585" y="2003"/>
                  </a:lnTo>
                  <a:lnTo>
                    <a:pt x="3580" y="2001"/>
                  </a:lnTo>
                  <a:lnTo>
                    <a:pt x="3504" y="1959"/>
                  </a:lnTo>
                  <a:lnTo>
                    <a:pt x="3501" y="1957"/>
                  </a:lnTo>
                  <a:lnTo>
                    <a:pt x="3499" y="1953"/>
                  </a:lnTo>
                  <a:lnTo>
                    <a:pt x="3496" y="1950"/>
                  </a:lnTo>
                  <a:lnTo>
                    <a:pt x="3495" y="1946"/>
                  </a:lnTo>
                  <a:lnTo>
                    <a:pt x="3493" y="1942"/>
                  </a:lnTo>
                  <a:lnTo>
                    <a:pt x="3493" y="1938"/>
                  </a:lnTo>
                  <a:lnTo>
                    <a:pt x="3495" y="1934"/>
                  </a:lnTo>
                  <a:lnTo>
                    <a:pt x="3497" y="1930"/>
                  </a:lnTo>
                  <a:lnTo>
                    <a:pt x="3499" y="1926"/>
                  </a:lnTo>
                  <a:lnTo>
                    <a:pt x="3502" y="1923"/>
                  </a:lnTo>
                  <a:lnTo>
                    <a:pt x="3505" y="1921"/>
                  </a:lnTo>
                  <a:lnTo>
                    <a:pt x="3510" y="1920"/>
                  </a:lnTo>
                  <a:lnTo>
                    <a:pt x="3514" y="1919"/>
                  </a:lnTo>
                  <a:lnTo>
                    <a:pt x="3518" y="1919"/>
                  </a:lnTo>
                  <a:lnTo>
                    <a:pt x="3522" y="1920"/>
                  </a:lnTo>
                  <a:lnTo>
                    <a:pt x="3526" y="1921"/>
                  </a:lnTo>
                  <a:lnTo>
                    <a:pt x="3600" y="1964"/>
                  </a:lnTo>
                  <a:lnTo>
                    <a:pt x="3605" y="1966"/>
                  </a:lnTo>
                  <a:lnTo>
                    <a:pt x="3607" y="1970"/>
                  </a:lnTo>
                  <a:lnTo>
                    <a:pt x="3609" y="1973"/>
                  </a:lnTo>
                  <a:lnTo>
                    <a:pt x="3611" y="1977"/>
                  </a:lnTo>
                  <a:lnTo>
                    <a:pt x="3611" y="1980"/>
                  </a:lnTo>
                  <a:lnTo>
                    <a:pt x="3611" y="1985"/>
                  </a:lnTo>
                  <a:lnTo>
                    <a:pt x="3610" y="1989"/>
                  </a:lnTo>
                  <a:lnTo>
                    <a:pt x="3609" y="1993"/>
                  </a:lnTo>
                  <a:lnTo>
                    <a:pt x="3606" y="1998"/>
                  </a:lnTo>
                  <a:lnTo>
                    <a:pt x="3600" y="2001"/>
                  </a:lnTo>
                  <a:lnTo>
                    <a:pt x="3596" y="2003"/>
                  </a:lnTo>
                  <a:lnTo>
                    <a:pt x="3590" y="2004"/>
                  </a:lnTo>
                  <a:close/>
                  <a:moveTo>
                    <a:pt x="21" y="1988"/>
                  </a:moveTo>
                  <a:lnTo>
                    <a:pt x="21" y="1988"/>
                  </a:lnTo>
                  <a:lnTo>
                    <a:pt x="17" y="1987"/>
                  </a:lnTo>
                  <a:lnTo>
                    <a:pt x="13" y="1986"/>
                  </a:lnTo>
                  <a:lnTo>
                    <a:pt x="9" y="1984"/>
                  </a:lnTo>
                  <a:lnTo>
                    <a:pt x="6" y="1982"/>
                  </a:lnTo>
                  <a:lnTo>
                    <a:pt x="4" y="1978"/>
                  </a:lnTo>
                  <a:lnTo>
                    <a:pt x="2" y="1974"/>
                  </a:lnTo>
                  <a:lnTo>
                    <a:pt x="1" y="1971"/>
                  </a:lnTo>
                  <a:lnTo>
                    <a:pt x="0" y="1966"/>
                  </a:lnTo>
                  <a:lnTo>
                    <a:pt x="0" y="1880"/>
                  </a:lnTo>
                  <a:lnTo>
                    <a:pt x="1" y="1876"/>
                  </a:lnTo>
                  <a:lnTo>
                    <a:pt x="2" y="1872"/>
                  </a:lnTo>
                  <a:lnTo>
                    <a:pt x="4" y="1868"/>
                  </a:lnTo>
                  <a:lnTo>
                    <a:pt x="6" y="1865"/>
                  </a:lnTo>
                  <a:lnTo>
                    <a:pt x="9" y="1863"/>
                  </a:lnTo>
                  <a:lnTo>
                    <a:pt x="13" y="1861"/>
                  </a:lnTo>
                  <a:lnTo>
                    <a:pt x="17" y="1860"/>
                  </a:lnTo>
                  <a:lnTo>
                    <a:pt x="21" y="1858"/>
                  </a:lnTo>
                  <a:lnTo>
                    <a:pt x="26" y="1860"/>
                  </a:lnTo>
                  <a:lnTo>
                    <a:pt x="30" y="1861"/>
                  </a:lnTo>
                  <a:lnTo>
                    <a:pt x="33" y="1863"/>
                  </a:lnTo>
                  <a:lnTo>
                    <a:pt x="36" y="1865"/>
                  </a:lnTo>
                  <a:lnTo>
                    <a:pt x="40" y="1868"/>
                  </a:lnTo>
                  <a:lnTo>
                    <a:pt x="41" y="1872"/>
                  </a:lnTo>
                  <a:lnTo>
                    <a:pt x="43" y="1876"/>
                  </a:lnTo>
                  <a:lnTo>
                    <a:pt x="43" y="1880"/>
                  </a:lnTo>
                  <a:lnTo>
                    <a:pt x="43" y="1966"/>
                  </a:lnTo>
                  <a:lnTo>
                    <a:pt x="43" y="1971"/>
                  </a:lnTo>
                  <a:lnTo>
                    <a:pt x="41" y="1974"/>
                  </a:lnTo>
                  <a:lnTo>
                    <a:pt x="40" y="1978"/>
                  </a:lnTo>
                  <a:lnTo>
                    <a:pt x="36" y="1982"/>
                  </a:lnTo>
                  <a:lnTo>
                    <a:pt x="33" y="1984"/>
                  </a:lnTo>
                  <a:lnTo>
                    <a:pt x="30" y="1986"/>
                  </a:lnTo>
                  <a:lnTo>
                    <a:pt x="26" y="1987"/>
                  </a:lnTo>
                  <a:lnTo>
                    <a:pt x="21" y="1988"/>
                  </a:lnTo>
                  <a:close/>
                  <a:moveTo>
                    <a:pt x="3328" y="1856"/>
                  </a:moveTo>
                  <a:lnTo>
                    <a:pt x="3328" y="1856"/>
                  </a:lnTo>
                  <a:lnTo>
                    <a:pt x="3323" y="1855"/>
                  </a:lnTo>
                  <a:lnTo>
                    <a:pt x="3317" y="1853"/>
                  </a:lnTo>
                  <a:lnTo>
                    <a:pt x="3243" y="1811"/>
                  </a:lnTo>
                  <a:lnTo>
                    <a:pt x="3240" y="1809"/>
                  </a:lnTo>
                  <a:lnTo>
                    <a:pt x="3236" y="1806"/>
                  </a:lnTo>
                  <a:lnTo>
                    <a:pt x="3234" y="1802"/>
                  </a:lnTo>
                  <a:lnTo>
                    <a:pt x="3233" y="1798"/>
                  </a:lnTo>
                  <a:lnTo>
                    <a:pt x="3232" y="1795"/>
                  </a:lnTo>
                  <a:lnTo>
                    <a:pt x="3232" y="1790"/>
                  </a:lnTo>
                  <a:lnTo>
                    <a:pt x="3233" y="1786"/>
                  </a:lnTo>
                  <a:lnTo>
                    <a:pt x="3235" y="1782"/>
                  </a:lnTo>
                  <a:lnTo>
                    <a:pt x="3238" y="1779"/>
                  </a:lnTo>
                  <a:lnTo>
                    <a:pt x="3241" y="1775"/>
                  </a:lnTo>
                  <a:lnTo>
                    <a:pt x="3244" y="1773"/>
                  </a:lnTo>
                  <a:lnTo>
                    <a:pt x="3248" y="1772"/>
                  </a:lnTo>
                  <a:lnTo>
                    <a:pt x="3252" y="1771"/>
                  </a:lnTo>
                  <a:lnTo>
                    <a:pt x="3256" y="1771"/>
                  </a:lnTo>
                  <a:lnTo>
                    <a:pt x="3260" y="1772"/>
                  </a:lnTo>
                  <a:lnTo>
                    <a:pt x="3265" y="1774"/>
                  </a:lnTo>
                  <a:lnTo>
                    <a:pt x="3339" y="1816"/>
                  </a:lnTo>
                  <a:lnTo>
                    <a:pt x="3342" y="1818"/>
                  </a:lnTo>
                  <a:lnTo>
                    <a:pt x="3346" y="1822"/>
                  </a:lnTo>
                  <a:lnTo>
                    <a:pt x="3348" y="1825"/>
                  </a:lnTo>
                  <a:lnTo>
                    <a:pt x="3349" y="1829"/>
                  </a:lnTo>
                  <a:lnTo>
                    <a:pt x="3350" y="1834"/>
                  </a:lnTo>
                  <a:lnTo>
                    <a:pt x="3350" y="1837"/>
                  </a:lnTo>
                  <a:lnTo>
                    <a:pt x="3349" y="1841"/>
                  </a:lnTo>
                  <a:lnTo>
                    <a:pt x="3347" y="1845"/>
                  </a:lnTo>
                  <a:lnTo>
                    <a:pt x="3343" y="1850"/>
                  </a:lnTo>
                  <a:lnTo>
                    <a:pt x="3339" y="1853"/>
                  </a:lnTo>
                  <a:lnTo>
                    <a:pt x="3334" y="1855"/>
                  </a:lnTo>
                  <a:lnTo>
                    <a:pt x="3328" y="1856"/>
                  </a:lnTo>
                  <a:close/>
                  <a:moveTo>
                    <a:pt x="3067" y="1708"/>
                  </a:moveTo>
                  <a:lnTo>
                    <a:pt x="3067" y="1708"/>
                  </a:lnTo>
                  <a:lnTo>
                    <a:pt x="3061" y="1708"/>
                  </a:lnTo>
                  <a:lnTo>
                    <a:pt x="3056" y="1706"/>
                  </a:lnTo>
                  <a:lnTo>
                    <a:pt x="2982" y="1664"/>
                  </a:lnTo>
                  <a:lnTo>
                    <a:pt x="2978" y="1661"/>
                  </a:lnTo>
                  <a:lnTo>
                    <a:pt x="2975" y="1659"/>
                  </a:lnTo>
                  <a:lnTo>
                    <a:pt x="2973" y="1654"/>
                  </a:lnTo>
                  <a:lnTo>
                    <a:pt x="2972" y="1651"/>
                  </a:lnTo>
                  <a:lnTo>
                    <a:pt x="2971" y="1647"/>
                  </a:lnTo>
                  <a:lnTo>
                    <a:pt x="2971" y="1642"/>
                  </a:lnTo>
                  <a:lnTo>
                    <a:pt x="2972" y="1638"/>
                  </a:lnTo>
                  <a:lnTo>
                    <a:pt x="2973" y="1635"/>
                  </a:lnTo>
                  <a:lnTo>
                    <a:pt x="2976" y="1631"/>
                  </a:lnTo>
                  <a:lnTo>
                    <a:pt x="2979" y="1628"/>
                  </a:lnTo>
                  <a:lnTo>
                    <a:pt x="2983" y="1626"/>
                  </a:lnTo>
                  <a:lnTo>
                    <a:pt x="2986" y="1624"/>
                  </a:lnTo>
                  <a:lnTo>
                    <a:pt x="2990" y="1624"/>
                  </a:lnTo>
                  <a:lnTo>
                    <a:pt x="2995" y="1624"/>
                  </a:lnTo>
                  <a:lnTo>
                    <a:pt x="2999" y="1624"/>
                  </a:lnTo>
                  <a:lnTo>
                    <a:pt x="3002" y="1626"/>
                  </a:lnTo>
                  <a:lnTo>
                    <a:pt x="3078" y="1668"/>
                  </a:lnTo>
                  <a:lnTo>
                    <a:pt x="3081" y="1671"/>
                  </a:lnTo>
                  <a:lnTo>
                    <a:pt x="3084" y="1674"/>
                  </a:lnTo>
                  <a:lnTo>
                    <a:pt x="3086" y="1678"/>
                  </a:lnTo>
                  <a:lnTo>
                    <a:pt x="3087" y="1681"/>
                  </a:lnTo>
                  <a:lnTo>
                    <a:pt x="3088" y="1686"/>
                  </a:lnTo>
                  <a:lnTo>
                    <a:pt x="3088" y="1690"/>
                  </a:lnTo>
                  <a:lnTo>
                    <a:pt x="3087" y="1694"/>
                  </a:lnTo>
                  <a:lnTo>
                    <a:pt x="3085" y="1698"/>
                  </a:lnTo>
                  <a:lnTo>
                    <a:pt x="3082" y="1703"/>
                  </a:lnTo>
                  <a:lnTo>
                    <a:pt x="3078" y="1706"/>
                  </a:lnTo>
                  <a:lnTo>
                    <a:pt x="3072" y="1708"/>
                  </a:lnTo>
                  <a:lnTo>
                    <a:pt x="3067" y="1708"/>
                  </a:lnTo>
                  <a:close/>
                  <a:moveTo>
                    <a:pt x="21" y="1687"/>
                  </a:moveTo>
                  <a:lnTo>
                    <a:pt x="21" y="1687"/>
                  </a:lnTo>
                  <a:lnTo>
                    <a:pt x="17" y="1687"/>
                  </a:lnTo>
                  <a:lnTo>
                    <a:pt x="13" y="1686"/>
                  </a:lnTo>
                  <a:lnTo>
                    <a:pt x="9" y="1683"/>
                  </a:lnTo>
                  <a:lnTo>
                    <a:pt x="6" y="1681"/>
                  </a:lnTo>
                  <a:lnTo>
                    <a:pt x="4" y="1678"/>
                  </a:lnTo>
                  <a:lnTo>
                    <a:pt x="2" y="1674"/>
                  </a:lnTo>
                  <a:lnTo>
                    <a:pt x="1" y="1671"/>
                  </a:lnTo>
                  <a:lnTo>
                    <a:pt x="0" y="1666"/>
                  </a:lnTo>
                  <a:lnTo>
                    <a:pt x="0" y="1580"/>
                  </a:lnTo>
                  <a:lnTo>
                    <a:pt x="1" y="1575"/>
                  </a:lnTo>
                  <a:lnTo>
                    <a:pt x="2" y="1571"/>
                  </a:lnTo>
                  <a:lnTo>
                    <a:pt x="4" y="1568"/>
                  </a:lnTo>
                  <a:lnTo>
                    <a:pt x="6" y="1565"/>
                  </a:lnTo>
                  <a:lnTo>
                    <a:pt x="9" y="1563"/>
                  </a:lnTo>
                  <a:lnTo>
                    <a:pt x="13" y="1560"/>
                  </a:lnTo>
                  <a:lnTo>
                    <a:pt x="17" y="1559"/>
                  </a:lnTo>
                  <a:lnTo>
                    <a:pt x="21" y="1558"/>
                  </a:lnTo>
                  <a:lnTo>
                    <a:pt x="26" y="1559"/>
                  </a:lnTo>
                  <a:lnTo>
                    <a:pt x="30" y="1560"/>
                  </a:lnTo>
                  <a:lnTo>
                    <a:pt x="33" y="1563"/>
                  </a:lnTo>
                  <a:lnTo>
                    <a:pt x="36" y="1565"/>
                  </a:lnTo>
                  <a:lnTo>
                    <a:pt x="40" y="1568"/>
                  </a:lnTo>
                  <a:lnTo>
                    <a:pt x="41" y="1571"/>
                  </a:lnTo>
                  <a:lnTo>
                    <a:pt x="43" y="1575"/>
                  </a:lnTo>
                  <a:lnTo>
                    <a:pt x="43" y="1580"/>
                  </a:lnTo>
                  <a:lnTo>
                    <a:pt x="43" y="1666"/>
                  </a:lnTo>
                  <a:lnTo>
                    <a:pt x="43" y="1671"/>
                  </a:lnTo>
                  <a:lnTo>
                    <a:pt x="41" y="1674"/>
                  </a:lnTo>
                  <a:lnTo>
                    <a:pt x="40" y="1678"/>
                  </a:lnTo>
                  <a:lnTo>
                    <a:pt x="36" y="1681"/>
                  </a:lnTo>
                  <a:lnTo>
                    <a:pt x="33" y="1683"/>
                  </a:lnTo>
                  <a:lnTo>
                    <a:pt x="30" y="1686"/>
                  </a:lnTo>
                  <a:lnTo>
                    <a:pt x="26" y="1687"/>
                  </a:lnTo>
                  <a:lnTo>
                    <a:pt x="21" y="1687"/>
                  </a:lnTo>
                  <a:close/>
                  <a:moveTo>
                    <a:pt x="2806" y="1561"/>
                  </a:moveTo>
                  <a:lnTo>
                    <a:pt x="2806" y="1561"/>
                  </a:lnTo>
                  <a:lnTo>
                    <a:pt x="2800" y="1560"/>
                  </a:lnTo>
                  <a:lnTo>
                    <a:pt x="2795" y="1558"/>
                  </a:lnTo>
                  <a:lnTo>
                    <a:pt x="2720" y="1516"/>
                  </a:lnTo>
                  <a:lnTo>
                    <a:pt x="2716" y="1514"/>
                  </a:lnTo>
                  <a:lnTo>
                    <a:pt x="2714" y="1511"/>
                  </a:lnTo>
                  <a:lnTo>
                    <a:pt x="2712" y="1507"/>
                  </a:lnTo>
                  <a:lnTo>
                    <a:pt x="2709" y="1503"/>
                  </a:lnTo>
                  <a:lnTo>
                    <a:pt x="2709" y="1499"/>
                  </a:lnTo>
                  <a:lnTo>
                    <a:pt x="2709" y="1494"/>
                  </a:lnTo>
                  <a:lnTo>
                    <a:pt x="2709" y="1491"/>
                  </a:lnTo>
                  <a:lnTo>
                    <a:pt x="2712" y="1487"/>
                  </a:lnTo>
                  <a:lnTo>
                    <a:pt x="2714" y="1484"/>
                  </a:lnTo>
                  <a:lnTo>
                    <a:pt x="2717" y="1480"/>
                  </a:lnTo>
                  <a:lnTo>
                    <a:pt x="2721" y="1478"/>
                  </a:lnTo>
                  <a:lnTo>
                    <a:pt x="2725" y="1476"/>
                  </a:lnTo>
                  <a:lnTo>
                    <a:pt x="2729" y="1476"/>
                  </a:lnTo>
                  <a:lnTo>
                    <a:pt x="2733" y="1476"/>
                  </a:lnTo>
                  <a:lnTo>
                    <a:pt x="2736" y="1477"/>
                  </a:lnTo>
                  <a:lnTo>
                    <a:pt x="2741" y="1478"/>
                  </a:lnTo>
                  <a:lnTo>
                    <a:pt x="2815" y="1520"/>
                  </a:lnTo>
                  <a:lnTo>
                    <a:pt x="2820" y="1524"/>
                  </a:lnTo>
                  <a:lnTo>
                    <a:pt x="2822" y="1527"/>
                  </a:lnTo>
                  <a:lnTo>
                    <a:pt x="2824" y="1530"/>
                  </a:lnTo>
                  <a:lnTo>
                    <a:pt x="2826" y="1533"/>
                  </a:lnTo>
                  <a:lnTo>
                    <a:pt x="2826" y="1538"/>
                  </a:lnTo>
                  <a:lnTo>
                    <a:pt x="2826" y="1542"/>
                  </a:lnTo>
                  <a:lnTo>
                    <a:pt x="2826" y="1546"/>
                  </a:lnTo>
                  <a:lnTo>
                    <a:pt x="2824" y="1550"/>
                  </a:lnTo>
                  <a:lnTo>
                    <a:pt x="2821" y="1555"/>
                  </a:lnTo>
                  <a:lnTo>
                    <a:pt x="2816" y="1558"/>
                  </a:lnTo>
                  <a:lnTo>
                    <a:pt x="2811" y="1560"/>
                  </a:lnTo>
                  <a:lnTo>
                    <a:pt x="2806" y="1561"/>
                  </a:lnTo>
                  <a:close/>
                  <a:moveTo>
                    <a:pt x="2543" y="1413"/>
                  </a:moveTo>
                  <a:lnTo>
                    <a:pt x="2543" y="1413"/>
                  </a:lnTo>
                  <a:lnTo>
                    <a:pt x="2538" y="1412"/>
                  </a:lnTo>
                  <a:lnTo>
                    <a:pt x="2533" y="1410"/>
                  </a:lnTo>
                  <a:lnTo>
                    <a:pt x="2458" y="1368"/>
                  </a:lnTo>
                  <a:lnTo>
                    <a:pt x="2455" y="1366"/>
                  </a:lnTo>
                  <a:lnTo>
                    <a:pt x="2451" y="1363"/>
                  </a:lnTo>
                  <a:lnTo>
                    <a:pt x="2449" y="1359"/>
                  </a:lnTo>
                  <a:lnTo>
                    <a:pt x="2448" y="1355"/>
                  </a:lnTo>
                  <a:lnTo>
                    <a:pt x="2447" y="1352"/>
                  </a:lnTo>
                  <a:lnTo>
                    <a:pt x="2447" y="1348"/>
                  </a:lnTo>
                  <a:lnTo>
                    <a:pt x="2448" y="1343"/>
                  </a:lnTo>
                  <a:lnTo>
                    <a:pt x="2450" y="1339"/>
                  </a:lnTo>
                  <a:lnTo>
                    <a:pt x="2452" y="1336"/>
                  </a:lnTo>
                  <a:lnTo>
                    <a:pt x="2456" y="1332"/>
                  </a:lnTo>
                  <a:lnTo>
                    <a:pt x="2459" y="1330"/>
                  </a:lnTo>
                  <a:lnTo>
                    <a:pt x="2463" y="1329"/>
                  </a:lnTo>
                  <a:lnTo>
                    <a:pt x="2467" y="1328"/>
                  </a:lnTo>
                  <a:lnTo>
                    <a:pt x="2471" y="1328"/>
                  </a:lnTo>
                  <a:lnTo>
                    <a:pt x="2475" y="1329"/>
                  </a:lnTo>
                  <a:lnTo>
                    <a:pt x="2479" y="1331"/>
                  </a:lnTo>
                  <a:lnTo>
                    <a:pt x="2554" y="1374"/>
                  </a:lnTo>
                  <a:lnTo>
                    <a:pt x="2557" y="1376"/>
                  </a:lnTo>
                  <a:lnTo>
                    <a:pt x="2560" y="1379"/>
                  </a:lnTo>
                  <a:lnTo>
                    <a:pt x="2563" y="1382"/>
                  </a:lnTo>
                  <a:lnTo>
                    <a:pt x="2564" y="1386"/>
                  </a:lnTo>
                  <a:lnTo>
                    <a:pt x="2565" y="1390"/>
                  </a:lnTo>
                  <a:lnTo>
                    <a:pt x="2565" y="1394"/>
                  </a:lnTo>
                  <a:lnTo>
                    <a:pt x="2564" y="1398"/>
                  </a:lnTo>
                  <a:lnTo>
                    <a:pt x="2563" y="1403"/>
                  </a:lnTo>
                  <a:lnTo>
                    <a:pt x="2558" y="1407"/>
                  </a:lnTo>
                  <a:lnTo>
                    <a:pt x="2554" y="1410"/>
                  </a:lnTo>
                  <a:lnTo>
                    <a:pt x="2548" y="1412"/>
                  </a:lnTo>
                  <a:lnTo>
                    <a:pt x="2543" y="1413"/>
                  </a:lnTo>
                  <a:close/>
                  <a:moveTo>
                    <a:pt x="21" y="1386"/>
                  </a:moveTo>
                  <a:lnTo>
                    <a:pt x="21" y="1386"/>
                  </a:lnTo>
                  <a:lnTo>
                    <a:pt x="17" y="1386"/>
                  </a:lnTo>
                  <a:lnTo>
                    <a:pt x="13" y="1385"/>
                  </a:lnTo>
                  <a:lnTo>
                    <a:pt x="9" y="1383"/>
                  </a:lnTo>
                  <a:lnTo>
                    <a:pt x="6" y="1380"/>
                  </a:lnTo>
                  <a:lnTo>
                    <a:pt x="4" y="1377"/>
                  </a:lnTo>
                  <a:lnTo>
                    <a:pt x="2" y="1374"/>
                  </a:lnTo>
                  <a:lnTo>
                    <a:pt x="1" y="1369"/>
                  </a:lnTo>
                  <a:lnTo>
                    <a:pt x="0" y="1365"/>
                  </a:lnTo>
                  <a:lnTo>
                    <a:pt x="0" y="1280"/>
                  </a:lnTo>
                  <a:lnTo>
                    <a:pt x="1" y="1275"/>
                  </a:lnTo>
                  <a:lnTo>
                    <a:pt x="2" y="1271"/>
                  </a:lnTo>
                  <a:lnTo>
                    <a:pt x="4" y="1268"/>
                  </a:lnTo>
                  <a:lnTo>
                    <a:pt x="6" y="1264"/>
                  </a:lnTo>
                  <a:lnTo>
                    <a:pt x="9" y="1261"/>
                  </a:lnTo>
                  <a:lnTo>
                    <a:pt x="13" y="1260"/>
                  </a:lnTo>
                  <a:lnTo>
                    <a:pt x="17" y="1258"/>
                  </a:lnTo>
                  <a:lnTo>
                    <a:pt x="21" y="1258"/>
                  </a:lnTo>
                  <a:lnTo>
                    <a:pt x="26" y="1258"/>
                  </a:lnTo>
                  <a:lnTo>
                    <a:pt x="30" y="1260"/>
                  </a:lnTo>
                  <a:lnTo>
                    <a:pt x="33" y="1261"/>
                  </a:lnTo>
                  <a:lnTo>
                    <a:pt x="36" y="1264"/>
                  </a:lnTo>
                  <a:lnTo>
                    <a:pt x="40" y="1268"/>
                  </a:lnTo>
                  <a:lnTo>
                    <a:pt x="41" y="1271"/>
                  </a:lnTo>
                  <a:lnTo>
                    <a:pt x="43" y="1275"/>
                  </a:lnTo>
                  <a:lnTo>
                    <a:pt x="43" y="1280"/>
                  </a:lnTo>
                  <a:lnTo>
                    <a:pt x="43" y="1365"/>
                  </a:lnTo>
                  <a:lnTo>
                    <a:pt x="43" y="1369"/>
                  </a:lnTo>
                  <a:lnTo>
                    <a:pt x="41" y="1374"/>
                  </a:lnTo>
                  <a:lnTo>
                    <a:pt x="40" y="1377"/>
                  </a:lnTo>
                  <a:lnTo>
                    <a:pt x="36" y="1380"/>
                  </a:lnTo>
                  <a:lnTo>
                    <a:pt x="33" y="1383"/>
                  </a:lnTo>
                  <a:lnTo>
                    <a:pt x="30" y="1385"/>
                  </a:lnTo>
                  <a:lnTo>
                    <a:pt x="26" y="1386"/>
                  </a:lnTo>
                  <a:lnTo>
                    <a:pt x="21" y="1386"/>
                  </a:lnTo>
                  <a:close/>
                  <a:moveTo>
                    <a:pt x="2282" y="1266"/>
                  </a:moveTo>
                  <a:lnTo>
                    <a:pt x="2282" y="1266"/>
                  </a:lnTo>
                  <a:lnTo>
                    <a:pt x="2276" y="1266"/>
                  </a:lnTo>
                  <a:lnTo>
                    <a:pt x="2271" y="1263"/>
                  </a:lnTo>
                  <a:lnTo>
                    <a:pt x="2196" y="1221"/>
                  </a:lnTo>
                  <a:lnTo>
                    <a:pt x="2193" y="1218"/>
                  </a:lnTo>
                  <a:lnTo>
                    <a:pt x="2190" y="1215"/>
                  </a:lnTo>
                  <a:lnTo>
                    <a:pt x="2188" y="1212"/>
                  </a:lnTo>
                  <a:lnTo>
                    <a:pt x="2187" y="1208"/>
                  </a:lnTo>
                  <a:lnTo>
                    <a:pt x="2186" y="1204"/>
                  </a:lnTo>
                  <a:lnTo>
                    <a:pt x="2186" y="1200"/>
                  </a:lnTo>
                  <a:lnTo>
                    <a:pt x="2187" y="1195"/>
                  </a:lnTo>
                  <a:lnTo>
                    <a:pt x="2188" y="1191"/>
                  </a:lnTo>
                  <a:lnTo>
                    <a:pt x="2191" y="1188"/>
                  </a:lnTo>
                  <a:lnTo>
                    <a:pt x="2194" y="1185"/>
                  </a:lnTo>
                  <a:lnTo>
                    <a:pt x="2197" y="1182"/>
                  </a:lnTo>
                  <a:lnTo>
                    <a:pt x="2201" y="1181"/>
                  </a:lnTo>
                  <a:lnTo>
                    <a:pt x="2205" y="1180"/>
                  </a:lnTo>
                  <a:lnTo>
                    <a:pt x="2209" y="1180"/>
                  </a:lnTo>
                  <a:lnTo>
                    <a:pt x="2214" y="1181"/>
                  </a:lnTo>
                  <a:lnTo>
                    <a:pt x="2218" y="1183"/>
                  </a:lnTo>
                  <a:lnTo>
                    <a:pt x="2293" y="1226"/>
                  </a:lnTo>
                  <a:lnTo>
                    <a:pt x="2296" y="1228"/>
                  </a:lnTo>
                  <a:lnTo>
                    <a:pt x="2299" y="1231"/>
                  </a:lnTo>
                  <a:lnTo>
                    <a:pt x="2301" y="1234"/>
                  </a:lnTo>
                  <a:lnTo>
                    <a:pt x="2302" y="1239"/>
                  </a:lnTo>
                  <a:lnTo>
                    <a:pt x="2303" y="1243"/>
                  </a:lnTo>
                  <a:lnTo>
                    <a:pt x="2303" y="1247"/>
                  </a:lnTo>
                  <a:lnTo>
                    <a:pt x="2302" y="1250"/>
                  </a:lnTo>
                  <a:lnTo>
                    <a:pt x="2300" y="1255"/>
                  </a:lnTo>
                  <a:lnTo>
                    <a:pt x="2297" y="1259"/>
                  </a:lnTo>
                  <a:lnTo>
                    <a:pt x="2293" y="1263"/>
                  </a:lnTo>
                  <a:lnTo>
                    <a:pt x="2287" y="1264"/>
                  </a:lnTo>
                  <a:lnTo>
                    <a:pt x="2282" y="1266"/>
                  </a:lnTo>
                  <a:close/>
                  <a:moveTo>
                    <a:pt x="2020" y="1118"/>
                  </a:moveTo>
                  <a:lnTo>
                    <a:pt x="2020" y="1118"/>
                  </a:lnTo>
                  <a:lnTo>
                    <a:pt x="2015" y="1118"/>
                  </a:lnTo>
                  <a:lnTo>
                    <a:pt x="2010" y="1115"/>
                  </a:lnTo>
                  <a:lnTo>
                    <a:pt x="1935" y="1073"/>
                  </a:lnTo>
                  <a:lnTo>
                    <a:pt x="1931" y="1070"/>
                  </a:lnTo>
                  <a:lnTo>
                    <a:pt x="1929" y="1068"/>
                  </a:lnTo>
                  <a:lnTo>
                    <a:pt x="1926" y="1064"/>
                  </a:lnTo>
                  <a:lnTo>
                    <a:pt x="1924" y="1060"/>
                  </a:lnTo>
                  <a:lnTo>
                    <a:pt x="1924" y="1056"/>
                  </a:lnTo>
                  <a:lnTo>
                    <a:pt x="1924" y="1052"/>
                  </a:lnTo>
                  <a:lnTo>
                    <a:pt x="1925" y="1047"/>
                  </a:lnTo>
                  <a:lnTo>
                    <a:pt x="1926" y="1044"/>
                  </a:lnTo>
                  <a:lnTo>
                    <a:pt x="1930" y="1040"/>
                  </a:lnTo>
                  <a:lnTo>
                    <a:pt x="1932" y="1038"/>
                  </a:lnTo>
                  <a:lnTo>
                    <a:pt x="1936" y="1035"/>
                  </a:lnTo>
                  <a:lnTo>
                    <a:pt x="1939" y="1033"/>
                  </a:lnTo>
                  <a:lnTo>
                    <a:pt x="1944" y="1033"/>
                  </a:lnTo>
                  <a:lnTo>
                    <a:pt x="1948" y="1033"/>
                  </a:lnTo>
                  <a:lnTo>
                    <a:pt x="1952" y="1034"/>
                  </a:lnTo>
                  <a:lnTo>
                    <a:pt x="1956" y="1035"/>
                  </a:lnTo>
                  <a:lnTo>
                    <a:pt x="2031" y="1078"/>
                  </a:lnTo>
                  <a:lnTo>
                    <a:pt x="2034" y="1081"/>
                  </a:lnTo>
                  <a:lnTo>
                    <a:pt x="2037" y="1083"/>
                  </a:lnTo>
                  <a:lnTo>
                    <a:pt x="2040" y="1087"/>
                  </a:lnTo>
                  <a:lnTo>
                    <a:pt x="2041" y="1091"/>
                  </a:lnTo>
                  <a:lnTo>
                    <a:pt x="2042" y="1095"/>
                  </a:lnTo>
                  <a:lnTo>
                    <a:pt x="2041" y="1099"/>
                  </a:lnTo>
                  <a:lnTo>
                    <a:pt x="2041" y="1104"/>
                  </a:lnTo>
                  <a:lnTo>
                    <a:pt x="2039" y="1107"/>
                  </a:lnTo>
                  <a:lnTo>
                    <a:pt x="2035" y="1112"/>
                  </a:lnTo>
                  <a:lnTo>
                    <a:pt x="2031" y="1115"/>
                  </a:lnTo>
                  <a:lnTo>
                    <a:pt x="2026" y="1118"/>
                  </a:lnTo>
                  <a:lnTo>
                    <a:pt x="2020" y="1118"/>
                  </a:lnTo>
                  <a:close/>
                  <a:moveTo>
                    <a:pt x="21" y="1086"/>
                  </a:moveTo>
                  <a:lnTo>
                    <a:pt x="21" y="1086"/>
                  </a:lnTo>
                  <a:lnTo>
                    <a:pt x="17" y="1086"/>
                  </a:lnTo>
                  <a:lnTo>
                    <a:pt x="13" y="1084"/>
                  </a:lnTo>
                  <a:lnTo>
                    <a:pt x="9" y="1083"/>
                  </a:lnTo>
                  <a:lnTo>
                    <a:pt x="6" y="1080"/>
                  </a:lnTo>
                  <a:lnTo>
                    <a:pt x="4" y="1077"/>
                  </a:lnTo>
                  <a:lnTo>
                    <a:pt x="2" y="1073"/>
                  </a:lnTo>
                  <a:lnTo>
                    <a:pt x="1" y="1069"/>
                  </a:lnTo>
                  <a:lnTo>
                    <a:pt x="0" y="1065"/>
                  </a:lnTo>
                  <a:lnTo>
                    <a:pt x="0" y="979"/>
                  </a:lnTo>
                  <a:lnTo>
                    <a:pt x="1" y="975"/>
                  </a:lnTo>
                  <a:lnTo>
                    <a:pt x="2" y="971"/>
                  </a:lnTo>
                  <a:lnTo>
                    <a:pt x="4" y="966"/>
                  </a:lnTo>
                  <a:lnTo>
                    <a:pt x="6" y="964"/>
                  </a:lnTo>
                  <a:lnTo>
                    <a:pt x="9" y="961"/>
                  </a:lnTo>
                  <a:lnTo>
                    <a:pt x="13" y="959"/>
                  </a:lnTo>
                  <a:lnTo>
                    <a:pt x="17" y="958"/>
                  </a:lnTo>
                  <a:lnTo>
                    <a:pt x="21" y="958"/>
                  </a:lnTo>
                  <a:lnTo>
                    <a:pt x="26" y="958"/>
                  </a:lnTo>
                  <a:lnTo>
                    <a:pt x="30" y="959"/>
                  </a:lnTo>
                  <a:lnTo>
                    <a:pt x="33" y="961"/>
                  </a:lnTo>
                  <a:lnTo>
                    <a:pt x="36" y="964"/>
                  </a:lnTo>
                  <a:lnTo>
                    <a:pt x="40" y="966"/>
                  </a:lnTo>
                  <a:lnTo>
                    <a:pt x="41" y="971"/>
                  </a:lnTo>
                  <a:lnTo>
                    <a:pt x="43" y="975"/>
                  </a:lnTo>
                  <a:lnTo>
                    <a:pt x="43" y="979"/>
                  </a:lnTo>
                  <a:lnTo>
                    <a:pt x="43" y="1065"/>
                  </a:lnTo>
                  <a:lnTo>
                    <a:pt x="43" y="1069"/>
                  </a:lnTo>
                  <a:lnTo>
                    <a:pt x="41" y="1073"/>
                  </a:lnTo>
                  <a:lnTo>
                    <a:pt x="40" y="1077"/>
                  </a:lnTo>
                  <a:lnTo>
                    <a:pt x="36" y="1080"/>
                  </a:lnTo>
                  <a:lnTo>
                    <a:pt x="33" y="1083"/>
                  </a:lnTo>
                  <a:lnTo>
                    <a:pt x="30" y="1084"/>
                  </a:lnTo>
                  <a:lnTo>
                    <a:pt x="26" y="1086"/>
                  </a:lnTo>
                  <a:lnTo>
                    <a:pt x="21" y="1086"/>
                  </a:lnTo>
                  <a:close/>
                  <a:moveTo>
                    <a:pt x="1758" y="971"/>
                  </a:moveTo>
                  <a:lnTo>
                    <a:pt x="1758" y="971"/>
                  </a:lnTo>
                  <a:lnTo>
                    <a:pt x="1753" y="970"/>
                  </a:lnTo>
                  <a:lnTo>
                    <a:pt x="1748" y="967"/>
                  </a:lnTo>
                  <a:lnTo>
                    <a:pt x="1673" y="925"/>
                  </a:lnTo>
                  <a:lnTo>
                    <a:pt x="1669" y="923"/>
                  </a:lnTo>
                  <a:lnTo>
                    <a:pt x="1666" y="920"/>
                  </a:lnTo>
                  <a:lnTo>
                    <a:pt x="1664" y="917"/>
                  </a:lnTo>
                  <a:lnTo>
                    <a:pt x="1663" y="912"/>
                  </a:lnTo>
                  <a:lnTo>
                    <a:pt x="1662" y="908"/>
                  </a:lnTo>
                  <a:lnTo>
                    <a:pt x="1662" y="904"/>
                  </a:lnTo>
                  <a:lnTo>
                    <a:pt x="1663" y="900"/>
                  </a:lnTo>
                  <a:lnTo>
                    <a:pt x="1665" y="896"/>
                  </a:lnTo>
                  <a:lnTo>
                    <a:pt x="1667" y="893"/>
                  </a:lnTo>
                  <a:lnTo>
                    <a:pt x="1670" y="890"/>
                  </a:lnTo>
                  <a:lnTo>
                    <a:pt x="1674" y="888"/>
                  </a:lnTo>
                  <a:lnTo>
                    <a:pt x="1678" y="886"/>
                  </a:lnTo>
                  <a:lnTo>
                    <a:pt x="1682" y="885"/>
                  </a:lnTo>
                  <a:lnTo>
                    <a:pt x="1687" y="885"/>
                  </a:lnTo>
                  <a:lnTo>
                    <a:pt x="1690" y="886"/>
                  </a:lnTo>
                  <a:lnTo>
                    <a:pt x="1694" y="888"/>
                  </a:lnTo>
                  <a:lnTo>
                    <a:pt x="1769" y="931"/>
                  </a:lnTo>
                  <a:lnTo>
                    <a:pt x="1773" y="933"/>
                  </a:lnTo>
                  <a:lnTo>
                    <a:pt x="1775" y="936"/>
                  </a:lnTo>
                  <a:lnTo>
                    <a:pt x="1777" y="939"/>
                  </a:lnTo>
                  <a:lnTo>
                    <a:pt x="1780" y="943"/>
                  </a:lnTo>
                  <a:lnTo>
                    <a:pt x="1780" y="947"/>
                  </a:lnTo>
                  <a:lnTo>
                    <a:pt x="1780" y="951"/>
                  </a:lnTo>
                  <a:lnTo>
                    <a:pt x="1778" y="956"/>
                  </a:lnTo>
                  <a:lnTo>
                    <a:pt x="1777" y="960"/>
                  </a:lnTo>
                  <a:lnTo>
                    <a:pt x="1774" y="964"/>
                  </a:lnTo>
                  <a:lnTo>
                    <a:pt x="1769" y="967"/>
                  </a:lnTo>
                  <a:lnTo>
                    <a:pt x="1764" y="970"/>
                  </a:lnTo>
                  <a:lnTo>
                    <a:pt x="1758" y="971"/>
                  </a:lnTo>
                  <a:close/>
                  <a:moveTo>
                    <a:pt x="1497" y="823"/>
                  </a:moveTo>
                  <a:lnTo>
                    <a:pt x="1497" y="823"/>
                  </a:lnTo>
                  <a:lnTo>
                    <a:pt x="1491" y="822"/>
                  </a:lnTo>
                  <a:lnTo>
                    <a:pt x="1486" y="819"/>
                  </a:lnTo>
                  <a:lnTo>
                    <a:pt x="1411" y="777"/>
                  </a:lnTo>
                  <a:lnTo>
                    <a:pt x="1408" y="775"/>
                  </a:lnTo>
                  <a:lnTo>
                    <a:pt x="1405" y="772"/>
                  </a:lnTo>
                  <a:lnTo>
                    <a:pt x="1403" y="769"/>
                  </a:lnTo>
                  <a:lnTo>
                    <a:pt x="1402" y="764"/>
                  </a:lnTo>
                  <a:lnTo>
                    <a:pt x="1400" y="761"/>
                  </a:lnTo>
                  <a:lnTo>
                    <a:pt x="1400" y="757"/>
                  </a:lnTo>
                  <a:lnTo>
                    <a:pt x="1402" y="753"/>
                  </a:lnTo>
                  <a:lnTo>
                    <a:pt x="1404" y="748"/>
                  </a:lnTo>
                  <a:lnTo>
                    <a:pt x="1406" y="745"/>
                  </a:lnTo>
                  <a:lnTo>
                    <a:pt x="1409" y="742"/>
                  </a:lnTo>
                  <a:lnTo>
                    <a:pt x="1412" y="740"/>
                  </a:lnTo>
                  <a:lnTo>
                    <a:pt x="1417" y="738"/>
                  </a:lnTo>
                  <a:lnTo>
                    <a:pt x="1420" y="737"/>
                  </a:lnTo>
                  <a:lnTo>
                    <a:pt x="1424" y="737"/>
                  </a:lnTo>
                  <a:lnTo>
                    <a:pt x="1429" y="738"/>
                  </a:lnTo>
                  <a:lnTo>
                    <a:pt x="1433" y="741"/>
                  </a:lnTo>
                  <a:lnTo>
                    <a:pt x="1507" y="783"/>
                  </a:lnTo>
                  <a:lnTo>
                    <a:pt x="1511" y="785"/>
                  </a:lnTo>
                  <a:lnTo>
                    <a:pt x="1514" y="788"/>
                  </a:lnTo>
                  <a:lnTo>
                    <a:pt x="1516" y="791"/>
                  </a:lnTo>
                  <a:lnTo>
                    <a:pt x="1517" y="796"/>
                  </a:lnTo>
                  <a:lnTo>
                    <a:pt x="1518" y="800"/>
                  </a:lnTo>
                  <a:lnTo>
                    <a:pt x="1518" y="803"/>
                  </a:lnTo>
                  <a:lnTo>
                    <a:pt x="1517" y="808"/>
                  </a:lnTo>
                  <a:lnTo>
                    <a:pt x="1515" y="812"/>
                  </a:lnTo>
                  <a:lnTo>
                    <a:pt x="1512" y="816"/>
                  </a:lnTo>
                  <a:lnTo>
                    <a:pt x="1507" y="819"/>
                  </a:lnTo>
                  <a:lnTo>
                    <a:pt x="1502" y="822"/>
                  </a:lnTo>
                  <a:lnTo>
                    <a:pt x="1497" y="823"/>
                  </a:lnTo>
                  <a:close/>
                  <a:moveTo>
                    <a:pt x="21" y="786"/>
                  </a:moveTo>
                  <a:lnTo>
                    <a:pt x="21" y="786"/>
                  </a:lnTo>
                  <a:lnTo>
                    <a:pt x="17" y="785"/>
                  </a:lnTo>
                  <a:lnTo>
                    <a:pt x="13" y="784"/>
                  </a:lnTo>
                  <a:lnTo>
                    <a:pt x="9" y="782"/>
                  </a:lnTo>
                  <a:lnTo>
                    <a:pt x="6" y="780"/>
                  </a:lnTo>
                  <a:lnTo>
                    <a:pt x="4" y="776"/>
                  </a:lnTo>
                  <a:lnTo>
                    <a:pt x="2" y="773"/>
                  </a:lnTo>
                  <a:lnTo>
                    <a:pt x="1" y="769"/>
                  </a:lnTo>
                  <a:lnTo>
                    <a:pt x="0" y="764"/>
                  </a:lnTo>
                  <a:lnTo>
                    <a:pt x="0" y="678"/>
                  </a:lnTo>
                  <a:lnTo>
                    <a:pt x="1" y="674"/>
                  </a:lnTo>
                  <a:lnTo>
                    <a:pt x="2" y="670"/>
                  </a:lnTo>
                  <a:lnTo>
                    <a:pt x="4" y="666"/>
                  </a:lnTo>
                  <a:lnTo>
                    <a:pt x="6" y="663"/>
                  </a:lnTo>
                  <a:lnTo>
                    <a:pt x="9" y="661"/>
                  </a:lnTo>
                  <a:lnTo>
                    <a:pt x="13" y="659"/>
                  </a:lnTo>
                  <a:lnTo>
                    <a:pt x="17" y="657"/>
                  </a:lnTo>
                  <a:lnTo>
                    <a:pt x="21" y="657"/>
                  </a:lnTo>
                  <a:lnTo>
                    <a:pt x="26" y="657"/>
                  </a:lnTo>
                  <a:lnTo>
                    <a:pt x="30" y="659"/>
                  </a:lnTo>
                  <a:lnTo>
                    <a:pt x="33" y="661"/>
                  </a:lnTo>
                  <a:lnTo>
                    <a:pt x="36" y="663"/>
                  </a:lnTo>
                  <a:lnTo>
                    <a:pt x="40" y="666"/>
                  </a:lnTo>
                  <a:lnTo>
                    <a:pt x="41" y="670"/>
                  </a:lnTo>
                  <a:lnTo>
                    <a:pt x="43" y="674"/>
                  </a:lnTo>
                  <a:lnTo>
                    <a:pt x="43" y="678"/>
                  </a:lnTo>
                  <a:lnTo>
                    <a:pt x="43" y="764"/>
                  </a:lnTo>
                  <a:lnTo>
                    <a:pt x="43" y="769"/>
                  </a:lnTo>
                  <a:lnTo>
                    <a:pt x="41" y="773"/>
                  </a:lnTo>
                  <a:lnTo>
                    <a:pt x="40" y="776"/>
                  </a:lnTo>
                  <a:lnTo>
                    <a:pt x="36" y="780"/>
                  </a:lnTo>
                  <a:lnTo>
                    <a:pt x="33" y="782"/>
                  </a:lnTo>
                  <a:lnTo>
                    <a:pt x="30" y="784"/>
                  </a:lnTo>
                  <a:lnTo>
                    <a:pt x="26" y="785"/>
                  </a:lnTo>
                  <a:lnTo>
                    <a:pt x="21" y="786"/>
                  </a:lnTo>
                  <a:close/>
                  <a:moveTo>
                    <a:pt x="1235" y="675"/>
                  </a:moveTo>
                  <a:lnTo>
                    <a:pt x="1235" y="675"/>
                  </a:lnTo>
                  <a:lnTo>
                    <a:pt x="1230" y="675"/>
                  </a:lnTo>
                  <a:lnTo>
                    <a:pt x="1224" y="673"/>
                  </a:lnTo>
                  <a:lnTo>
                    <a:pt x="1150" y="630"/>
                  </a:lnTo>
                  <a:lnTo>
                    <a:pt x="1147" y="627"/>
                  </a:lnTo>
                  <a:lnTo>
                    <a:pt x="1143" y="624"/>
                  </a:lnTo>
                  <a:lnTo>
                    <a:pt x="1141" y="621"/>
                  </a:lnTo>
                  <a:lnTo>
                    <a:pt x="1139" y="618"/>
                  </a:lnTo>
                  <a:lnTo>
                    <a:pt x="1139" y="613"/>
                  </a:lnTo>
                  <a:lnTo>
                    <a:pt x="1139" y="609"/>
                  </a:lnTo>
                  <a:lnTo>
                    <a:pt x="1140" y="605"/>
                  </a:lnTo>
                  <a:lnTo>
                    <a:pt x="1141" y="601"/>
                  </a:lnTo>
                  <a:lnTo>
                    <a:pt x="1145" y="597"/>
                  </a:lnTo>
                  <a:lnTo>
                    <a:pt x="1147" y="595"/>
                  </a:lnTo>
                  <a:lnTo>
                    <a:pt x="1151" y="593"/>
                  </a:lnTo>
                  <a:lnTo>
                    <a:pt x="1154" y="591"/>
                  </a:lnTo>
                  <a:lnTo>
                    <a:pt x="1159" y="589"/>
                  </a:lnTo>
                  <a:lnTo>
                    <a:pt x="1163" y="591"/>
                  </a:lnTo>
                  <a:lnTo>
                    <a:pt x="1167" y="591"/>
                  </a:lnTo>
                  <a:lnTo>
                    <a:pt x="1170" y="593"/>
                  </a:lnTo>
                  <a:lnTo>
                    <a:pt x="1246" y="635"/>
                  </a:lnTo>
                  <a:lnTo>
                    <a:pt x="1249" y="637"/>
                  </a:lnTo>
                  <a:lnTo>
                    <a:pt x="1253" y="640"/>
                  </a:lnTo>
                  <a:lnTo>
                    <a:pt x="1255" y="643"/>
                  </a:lnTo>
                  <a:lnTo>
                    <a:pt x="1256" y="648"/>
                  </a:lnTo>
                  <a:lnTo>
                    <a:pt x="1257" y="652"/>
                  </a:lnTo>
                  <a:lnTo>
                    <a:pt x="1257" y="656"/>
                  </a:lnTo>
                  <a:lnTo>
                    <a:pt x="1256" y="660"/>
                  </a:lnTo>
                  <a:lnTo>
                    <a:pt x="1254" y="664"/>
                  </a:lnTo>
                  <a:lnTo>
                    <a:pt x="1250" y="668"/>
                  </a:lnTo>
                  <a:lnTo>
                    <a:pt x="1246" y="673"/>
                  </a:lnTo>
                  <a:lnTo>
                    <a:pt x="1241" y="675"/>
                  </a:lnTo>
                  <a:lnTo>
                    <a:pt x="1235" y="675"/>
                  </a:lnTo>
                  <a:close/>
                  <a:moveTo>
                    <a:pt x="974" y="528"/>
                  </a:moveTo>
                  <a:lnTo>
                    <a:pt x="974" y="528"/>
                  </a:lnTo>
                  <a:lnTo>
                    <a:pt x="968" y="527"/>
                  </a:lnTo>
                  <a:lnTo>
                    <a:pt x="963" y="525"/>
                  </a:lnTo>
                  <a:lnTo>
                    <a:pt x="889" y="483"/>
                  </a:lnTo>
                  <a:lnTo>
                    <a:pt x="884" y="480"/>
                  </a:lnTo>
                  <a:lnTo>
                    <a:pt x="882" y="477"/>
                  </a:lnTo>
                  <a:lnTo>
                    <a:pt x="880" y="474"/>
                  </a:lnTo>
                  <a:lnTo>
                    <a:pt x="878" y="470"/>
                  </a:lnTo>
                  <a:lnTo>
                    <a:pt x="878" y="465"/>
                  </a:lnTo>
                  <a:lnTo>
                    <a:pt x="878" y="461"/>
                  </a:lnTo>
                  <a:lnTo>
                    <a:pt x="878" y="458"/>
                  </a:lnTo>
                  <a:lnTo>
                    <a:pt x="880" y="453"/>
                  </a:lnTo>
                  <a:lnTo>
                    <a:pt x="882" y="450"/>
                  </a:lnTo>
                  <a:lnTo>
                    <a:pt x="885" y="447"/>
                  </a:lnTo>
                  <a:lnTo>
                    <a:pt x="889" y="445"/>
                  </a:lnTo>
                  <a:lnTo>
                    <a:pt x="893" y="443"/>
                  </a:lnTo>
                  <a:lnTo>
                    <a:pt x="897" y="443"/>
                  </a:lnTo>
                  <a:lnTo>
                    <a:pt x="902" y="443"/>
                  </a:lnTo>
                  <a:lnTo>
                    <a:pt x="905" y="444"/>
                  </a:lnTo>
                  <a:lnTo>
                    <a:pt x="909" y="445"/>
                  </a:lnTo>
                  <a:lnTo>
                    <a:pt x="984" y="487"/>
                  </a:lnTo>
                  <a:lnTo>
                    <a:pt x="988" y="490"/>
                  </a:lnTo>
                  <a:lnTo>
                    <a:pt x="990" y="493"/>
                  </a:lnTo>
                  <a:lnTo>
                    <a:pt x="992" y="497"/>
                  </a:lnTo>
                  <a:lnTo>
                    <a:pt x="994" y="500"/>
                  </a:lnTo>
                  <a:lnTo>
                    <a:pt x="994" y="504"/>
                  </a:lnTo>
                  <a:lnTo>
                    <a:pt x="994" y="508"/>
                  </a:lnTo>
                  <a:lnTo>
                    <a:pt x="994" y="513"/>
                  </a:lnTo>
                  <a:lnTo>
                    <a:pt x="992" y="516"/>
                  </a:lnTo>
                  <a:lnTo>
                    <a:pt x="989" y="521"/>
                  </a:lnTo>
                  <a:lnTo>
                    <a:pt x="984" y="525"/>
                  </a:lnTo>
                  <a:lnTo>
                    <a:pt x="979" y="527"/>
                  </a:lnTo>
                  <a:lnTo>
                    <a:pt x="974" y="528"/>
                  </a:lnTo>
                  <a:close/>
                  <a:moveTo>
                    <a:pt x="21" y="486"/>
                  </a:moveTo>
                  <a:lnTo>
                    <a:pt x="21" y="486"/>
                  </a:lnTo>
                  <a:lnTo>
                    <a:pt x="17" y="485"/>
                  </a:lnTo>
                  <a:lnTo>
                    <a:pt x="13" y="484"/>
                  </a:lnTo>
                  <a:lnTo>
                    <a:pt x="9" y="481"/>
                  </a:lnTo>
                  <a:lnTo>
                    <a:pt x="6" y="479"/>
                  </a:lnTo>
                  <a:lnTo>
                    <a:pt x="4" y="476"/>
                  </a:lnTo>
                  <a:lnTo>
                    <a:pt x="2" y="472"/>
                  </a:lnTo>
                  <a:lnTo>
                    <a:pt x="1" y="468"/>
                  </a:lnTo>
                  <a:lnTo>
                    <a:pt x="0" y="464"/>
                  </a:lnTo>
                  <a:lnTo>
                    <a:pt x="0" y="378"/>
                  </a:lnTo>
                  <a:lnTo>
                    <a:pt x="1" y="373"/>
                  </a:lnTo>
                  <a:lnTo>
                    <a:pt x="2" y="369"/>
                  </a:lnTo>
                  <a:lnTo>
                    <a:pt x="4" y="366"/>
                  </a:lnTo>
                  <a:lnTo>
                    <a:pt x="6" y="363"/>
                  </a:lnTo>
                  <a:lnTo>
                    <a:pt x="9" y="360"/>
                  </a:lnTo>
                  <a:lnTo>
                    <a:pt x="13" y="358"/>
                  </a:lnTo>
                  <a:lnTo>
                    <a:pt x="17" y="357"/>
                  </a:lnTo>
                  <a:lnTo>
                    <a:pt x="21" y="356"/>
                  </a:lnTo>
                  <a:lnTo>
                    <a:pt x="26" y="357"/>
                  </a:lnTo>
                  <a:lnTo>
                    <a:pt x="30" y="358"/>
                  </a:lnTo>
                  <a:lnTo>
                    <a:pt x="33" y="360"/>
                  </a:lnTo>
                  <a:lnTo>
                    <a:pt x="36" y="363"/>
                  </a:lnTo>
                  <a:lnTo>
                    <a:pt x="40" y="366"/>
                  </a:lnTo>
                  <a:lnTo>
                    <a:pt x="41" y="369"/>
                  </a:lnTo>
                  <a:lnTo>
                    <a:pt x="43" y="373"/>
                  </a:lnTo>
                  <a:lnTo>
                    <a:pt x="43" y="378"/>
                  </a:lnTo>
                  <a:lnTo>
                    <a:pt x="43" y="464"/>
                  </a:lnTo>
                  <a:lnTo>
                    <a:pt x="43" y="468"/>
                  </a:lnTo>
                  <a:lnTo>
                    <a:pt x="41" y="472"/>
                  </a:lnTo>
                  <a:lnTo>
                    <a:pt x="40" y="476"/>
                  </a:lnTo>
                  <a:lnTo>
                    <a:pt x="36" y="479"/>
                  </a:lnTo>
                  <a:lnTo>
                    <a:pt x="33" y="481"/>
                  </a:lnTo>
                  <a:lnTo>
                    <a:pt x="30" y="484"/>
                  </a:lnTo>
                  <a:lnTo>
                    <a:pt x="26" y="485"/>
                  </a:lnTo>
                  <a:lnTo>
                    <a:pt x="21" y="486"/>
                  </a:lnTo>
                  <a:close/>
                  <a:moveTo>
                    <a:pt x="711" y="380"/>
                  </a:moveTo>
                  <a:lnTo>
                    <a:pt x="711" y="380"/>
                  </a:lnTo>
                  <a:lnTo>
                    <a:pt x="706" y="379"/>
                  </a:lnTo>
                  <a:lnTo>
                    <a:pt x="702" y="377"/>
                  </a:lnTo>
                  <a:lnTo>
                    <a:pt x="626" y="335"/>
                  </a:lnTo>
                  <a:lnTo>
                    <a:pt x="623" y="332"/>
                  </a:lnTo>
                  <a:lnTo>
                    <a:pt x="620" y="329"/>
                  </a:lnTo>
                  <a:lnTo>
                    <a:pt x="617" y="326"/>
                  </a:lnTo>
                  <a:lnTo>
                    <a:pt x="616" y="322"/>
                  </a:lnTo>
                  <a:lnTo>
                    <a:pt x="615" y="317"/>
                  </a:lnTo>
                  <a:lnTo>
                    <a:pt x="615" y="314"/>
                  </a:lnTo>
                  <a:lnTo>
                    <a:pt x="616" y="310"/>
                  </a:lnTo>
                  <a:lnTo>
                    <a:pt x="619" y="305"/>
                  </a:lnTo>
                  <a:lnTo>
                    <a:pt x="621" y="302"/>
                  </a:lnTo>
                  <a:lnTo>
                    <a:pt x="624" y="299"/>
                  </a:lnTo>
                  <a:lnTo>
                    <a:pt x="627" y="297"/>
                  </a:lnTo>
                  <a:lnTo>
                    <a:pt x="632" y="296"/>
                  </a:lnTo>
                  <a:lnTo>
                    <a:pt x="636" y="295"/>
                  </a:lnTo>
                  <a:lnTo>
                    <a:pt x="639" y="295"/>
                  </a:lnTo>
                  <a:lnTo>
                    <a:pt x="643" y="296"/>
                  </a:lnTo>
                  <a:lnTo>
                    <a:pt x="648" y="298"/>
                  </a:lnTo>
                  <a:lnTo>
                    <a:pt x="722" y="340"/>
                  </a:lnTo>
                  <a:lnTo>
                    <a:pt x="725" y="342"/>
                  </a:lnTo>
                  <a:lnTo>
                    <a:pt x="729" y="345"/>
                  </a:lnTo>
                  <a:lnTo>
                    <a:pt x="731" y="349"/>
                  </a:lnTo>
                  <a:lnTo>
                    <a:pt x="732" y="353"/>
                  </a:lnTo>
                  <a:lnTo>
                    <a:pt x="733" y="356"/>
                  </a:lnTo>
                  <a:lnTo>
                    <a:pt x="733" y="360"/>
                  </a:lnTo>
                  <a:lnTo>
                    <a:pt x="732" y="365"/>
                  </a:lnTo>
                  <a:lnTo>
                    <a:pt x="731" y="369"/>
                  </a:lnTo>
                  <a:lnTo>
                    <a:pt x="727" y="373"/>
                  </a:lnTo>
                  <a:lnTo>
                    <a:pt x="722" y="377"/>
                  </a:lnTo>
                  <a:lnTo>
                    <a:pt x="717" y="379"/>
                  </a:lnTo>
                  <a:lnTo>
                    <a:pt x="711" y="380"/>
                  </a:lnTo>
                  <a:close/>
                  <a:moveTo>
                    <a:pt x="450" y="232"/>
                  </a:moveTo>
                  <a:lnTo>
                    <a:pt x="450" y="232"/>
                  </a:lnTo>
                  <a:lnTo>
                    <a:pt x="445" y="231"/>
                  </a:lnTo>
                  <a:lnTo>
                    <a:pt x="439" y="230"/>
                  </a:lnTo>
                  <a:lnTo>
                    <a:pt x="365" y="187"/>
                  </a:lnTo>
                  <a:lnTo>
                    <a:pt x="362" y="184"/>
                  </a:lnTo>
                  <a:lnTo>
                    <a:pt x="358" y="181"/>
                  </a:lnTo>
                  <a:lnTo>
                    <a:pt x="356" y="178"/>
                  </a:lnTo>
                  <a:lnTo>
                    <a:pt x="355" y="175"/>
                  </a:lnTo>
                  <a:lnTo>
                    <a:pt x="354" y="170"/>
                  </a:lnTo>
                  <a:lnTo>
                    <a:pt x="354" y="166"/>
                  </a:lnTo>
                  <a:lnTo>
                    <a:pt x="355" y="162"/>
                  </a:lnTo>
                  <a:lnTo>
                    <a:pt x="356" y="157"/>
                  </a:lnTo>
                  <a:lnTo>
                    <a:pt x="359" y="154"/>
                  </a:lnTo>
                  <a:lnTo>
                    <a:pt x="363" y="151"/>
                  </a:lnTo>
                  <a:lnTo>
                    <a:pt x="366" y="149"/>
                  </a:lnTo>
                  <a:lnTo>
                    <a:pt x="369" y="148"/>
                  </a:lnTo>
                  <a:lnTo>
                    <a:pt x="373" y="147"/>
                  </a:lnTo>
                  <a:lnTo>
                    <a:pt x="378" y="147"/>
                  </a:lnTo>
                  <a:lnTo>
                    <a:pt x="382" y="148"/>
                  </a:lnTo>
                  <a:lnTo>
                    <a:pt x="386" y="150"/>
                  </a:lnTo>
                  <a:lnTo>
                    <a:pt x="461" y="192"/>
                  </a:lnTo>
                  <a:lnTo>
                    <a:pt x="464" y="194"/>
                  </a:lnTo>
                  <a:lnTo>
                    <a:pt x="467" y="197"/>
                  </a:lnTo>
                  <a:lnTo>
                    <a:pt x="470" y="201"/>
                  </a:lnTo>
                  <a:lnTo>
                    <a:pt x="471" y="205"/>
                  </a:lnTo>
                  <a:lnTo>
                    <a:pt x="472" y="209"/>
                  </a:lnTo>
                  <a:lnTo>
                    <a:pt x="472" y="214"/>
                  </a:lnTo>
                  <a:lnTo>
                    <a:pt x="471" y="217"/>
                  </a:lnTo>
                  <a:lnTo>
                    <a:pt x="468" y="221"/>
                  </a:lnTo>
                  <a:lnTo>
                    <a:pt x="465" y="225"/>
                  </a:lnTo>
                  <a:lnTo>
                    <a:pt x="461" y="229"/>
                  </a:lnTo>
                  <a:lnTo>
                    <a:pt x="455" y="231"/>
                  </a:lnTo>
                  <a:lnTo>
                    <a:pt x="450" y="232"/>
                  </a:lnTo>
                  <a:close/>
                  <a:moveTo>
                    <a:pt x="21" y="184"/>
                  </a:moveTo>
                  <a:lnTo>
                    <a:pt x="21" y="184"/>
                  </a:lnTo>
                  <a:lnTo>
                    <a:pt x="17" y="184"/>
                  </a:lnTo>
                  <a:lnTo>
                    <a:pt x="13" y="183"/>
                  </a:lnTo>
                  <a:lnTo>
                    <a:pt x="9" y="181"/>
                  </a:lnTo>
                  <a:lnTo>
                    <a:pt x="6" y="179"/>
                  </a:lnTo>
                  <a:lnTo>
                    <a:pt x="4" y="176"/>
                  </a:lnTo>
                  <a:lnTo>
                    <a:pt x="2" y="171"/>
                  </a:lnTo>
                  <a:lnTo>
                    <a:pt x="1" y="168"/>
                  </a:lnTo>
                  <a:lnTo>
                    <a:pt x="0" y="163"/>
                  </a:lnTo>
                  <a:lnTo>
                    <a:pt x="0" y="78"/>
                  </a:lnTo>
                  <a:lnTo>
                    <a:pt x="1" y="73"/>
                  </a:lnTo>
                  <a:lnTo>
                    <a:pt x="2" y="69"/>
                  </a:lnTo>
                  <a:lnTo>
                    <a:pt x="4" y="66"/>
                  </a:lnTo>
                  <a:lnTo>
                    <a:pt x="6" y="62"/>
                  </a:lnTo>
                  <a:lnTo>
                    <a:pt x="9" y="60"/>
                  </a:lnTo>
                  <a:lnTo>
                    <a:pt x="13" y="58"/>
                  </a:lnTo>
                  <a:lnTo>
                    <a:pt x="17" y="57"/>
                  </a:lnTo>
                  <a:lnTo>
                    <a:pt x="21" y="56"/>
                  </a:lnTo>
                  <a:lnTo>
                    <a:pt x="26" y="57"/>
                  </a:lnTo>
                  <a:lnTo>
                    <a:pt x="30" y="58"/>
                  </a:lnTo>
                  <a:lnTo>
                    <a:pt x="33" y="60"/>
                  </a:lnTo>
                  <a:lnTo>
                    <a:pt x="36" y="62"/>
                  </a:lnTo>
                  <a:lnTo>
                    <a:pt x="40" y="66"/>
                  </a:lnTo>
                  <a:lnTo>
                    <a:pt x="41" y="69"/>
                  </a:lnTo>
                  <a:lnTo>
                    <a:pt x="43" y="73"/>
                  </a:lnTo>
                  <a:lnTo>
                    <a:pt x="43" y="78"/>
                  </a:lnTo>
                  <a:lnTo>
                    <a:pt x="43" y="163"/>
                  </a:lnTo>
                  <a:lnTo>
                    <a:pt x="43" y="168"/>
                  </a:lnTo>
                  <a:lnTo>
                    <a:pt x="41" y="171"/>
                  </a:lnTo>
                  <a:lnTo>
                    <a:pt x="40" y="176"/>
                  </a:lnTo>
                  <a:lnTo>
                    <a:pt x="36" y="179"/>
                  </a:lnTo>
                  <a:lnTo>
                    <a:pt x="33" y="181"/>
                  </a:lnTo>
                  <a:lnTo>
                    <a:pt x="30" y="183"/>
                  </a:lnTo>
                  <a:lnTo>
                    <a:pt x="26" y="184"/>
                  </a:lnTo>
                  <a:lnTo>
                    <a:pt x="21" y="184"/>
                  </a:lnTo>
                  <a:close/>
                  <a:moveTo>
                    <a:pt x="189" y="84"/>
                  </a:moveTo>
                  <a:lnTo>
                    <a:pt x="189" y="84"/>
                  </a:lnTo>
                  <a:lnTo>
                    <a:pt x="183" y="84"/>
                  </a:lnTo>
                  <a:lnTo>
                    <a:pt x="178" y="82"/>
                  </a:lnTo>
                  <a:lnTo>
                    <a:pt x="103" y="40"/>
                  </a:lnTo>
                  <a:lnTo>
                    <a:pt x="99" y="36"/>
                  </a:lnTo>
                  <a:lnTo>
                    <a:pt x="97" y="34"/>
                  </a:lnTo>
                  <a:lnTo>
                    <a:pt x="95" y="30"/>
                  </a:lnTo>
                  <a:lnTo>
                    <a:pt x="93" y="27"/>
                  </a:lnTo>
                  <a:lnTo>
                    <a:pt x="93" y="22"/>
                  </a:lnTo>
                  <a:lnTo>
                    <a:pt x="93" y="18"/>
                  </a:lnTo>
                  <a:lnTo>
                    <a:pt x="94" y="14"/>
                  </a:lnTo>
                  <a:lnTo>
                    <a:pt x="95" y="11"/>
                  </a:lnTo>
                  <a:lnTo>
                    <a:pt x="97" y="6"/>
                  </a:lnTo>
                  <a:lnTo>
                    <a:pt x="100" y="4"/>
                  </a:lnTo>
                  <a:lnTo>
                    <a:pt x="105" y="2"/>
                  </a:lnTo>
                  <a:lnTo>
                    <a:pt x="108" y="0"/>
                  </a:lnTo>
                  <a:lnTo>
                    <a:pt x="112" y="0"/>
                  </a:lnTo>
                  <a:lnTo>
                    <a:pt x="116" y="0"/>
                  </a:lnTo>
                  <a:lnTo>
                    <a:pt x="121" y="1"/>
                  </a:lnTo>
                  <a:lnTo>
                    <a:pt x="124" y="2"/>
                  </a:lnTo>
                  <a:lnTo>
                    <a:pt x="198" y="44"/>
                  </a:lnTo>
                  <a:lnTo>
                    <a:pt x="203" y="47"/>
                  </a:lnTo>
                  <a:lnTo>
                    <a:pt x="205" y="49"/>
                  </a:lnTo>
                  <a:lnTo>
                    <a:pt x="207" y="54"/>
                  </a:lnTo>
                  <a:lnTo>
                    <a:pt x="209" y="57"/>
                  </a:lnTo>
                  <a:lnTo>
                    <a:pt x="210" y="61"/>
                  </a:lnTo>
                  <a:lnTo>
                    <a:pt x="209" y="66"/>
                  </a:lnTo>
                  <a:lnTo>
                    <a:pt x="209" y="70"/>
                  </a:lnTo>
                  <a:lnTo>
                    <a:pt x="207" y="73"/>
                  </a:lnTo>
                  <a:lnTo>
                    <a:pt x="204" y="79"/>
                  </a:lnTo>
                  <a:lnTo>
                    <a:pt x="200" y="82"/>
                  </a:lnTo>
                  <a:lnTo>
                    <a:pt x="194" y="84"/>
                  </a:lnTo>
                  <a:lnTo>
                    <a:pt x="189" y="8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9" name="Freeform 249">
              <a:extLst>
                <a:ext uri="{FF2B5EF4-FFF2-40B4-BE49-F238E27FC236}">
                  <a16:creationId xmlns:a16="http://schemas.microsoft.com/office/drawing/2014/main" id="{DD167EB2-DFEC-4DF5-9A38-16D7208141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64057" y="1793312"/>
              <a:ext cx="476636" cy="965374"/>
            </a:xfrm>
            <a:custGeom>
              <a:avLst/>
              <a:gdLst>
                <a:gd name="T0" fmla="*/ 2021 w 2047"/>
                <a:gd name="T1" fmla="*/ 4018 h 4146"/>
                <a:gd name="T2" fmla="*/ 2030 w 2047"/>
                <a:gd name="T3" fmla="*/ 4145 h 4146"/>
                <a:gd name="T4" fmla="*/ 2014 w 2047"/>
                <a:gd name="T5" fmla="*/ 3721 h 4146"/>
                <a:gd name="T6" fmla="*/ 2038 w 2047"/>
                <a:gd name="T7" fmla="*/ 3842 h 4146"/>
                <a:gd name="T8" fmla="*/ 2008 w 2047"/>
                <a:gd name="T9" fmla="*/ 3426 h 4146"/>
                <a:gd name="T10" fmla="*/ 2044 w 2047"/>
                <a:gd name="T11" fmla="*/ 3535 h 4146"/>
                <a:gd name="T12" fmla="*/ 0 w 2047"/>
                <a:gd name="T13" fmla="*/ 3329 h 4146"/>
                <a:gd name="T14" fmla="*/ 43 w 2047"/>
                <a:gd name="T15" fmla="*/ 3424 h 4146"/>
                <a:gd name="T16" fmla="*/ 2005 w 2047"/>
                <a:gd name="T17" fmla="*/ 3223 h 4146"/>
                <a:gd name="T18" fmla="*/ 2047 w 2047"/>
                <a:gd name="T19" fmla="*/ 3138 h 4146"/>
                <a:gd name="T20" fmla="*/ 3 w 2047"/>
                <a:gd name="T21" fmla="*/ 3127 h 4146"/>
                <a:gd name="T22" fmla="*/ 41 w 2047"/>
                <a:gd name="T23" fmla="*/ 3024 h 4146"/>
                <a:gd name="T24" fmla="*/ 2010 w 2047"/>
                <a:gd name="T25" fmla="*/ 2938 h 4146"/>
                <a:gd name="T26" fmla="*/ 2042 w 2047"/>
                <a:gd name="T27" fmla="*/ 2821 h 4146"/>
                <a:gd name="T28" fmla="*/ 13 w 2047"/>
                <a:gd name="T29" fmla="*/ 2838 h 4146"/>
                <a:gd name="T30" fmla="*/ 31 w 2047"/>
                <a:gd name="T31" fmla="*/ 2713 h 4146"/>
                <a:gd name="T32" fmla="*/ 2025 w 2047"/>
                <a:gd name="T33" fmla="*/ 2644 h 4146"/>
                <a:gd name="T34" fmla="*/ 2025 w 2047"/>
                <a:gd name="T35" fmla="*/ 2514 h 4146"/>
                <a:gd name="T36" fmla="*/ 2025 w 2047"/>
                <a:gd name="T37" fmla="*/ 2644 h 4146"/>
                <a:gd name="T38" fmla="*/ 13 w 2047"/>
                <a:gd name="T39" fmla="*/ 2412 h 4146"/>
                <a:gd name="T40" fmla="*/ 31 w 2047"/>
                <a:gd name="T41" fmla="*/ 2538 h 4146"/>
                <a:gd name="T42" fmla="*/ 2010 w 2047"/>
                <a:gd name="T43" fmla="*/ 2221 h 4146"/>
                <a:gd name="T44" fmla="*/ 2042 w 2047"/>
                <a:gd name="T45" fmla="*/ 2337 h 4146"/>
                <a:gd name="T46" fmla="*/ 3 w 2047"/>
                <a:gd name="T47" fmla="*/ 2124 h 4146"/>
                <a:gd name="T48" fmla="*/ 41 w 2047"/>
                <a:gd name="T49" fmla="*/ 2226 h 4146"/>
                <a:gd name="T50" fmla="*/ 2005 w 2047"/>
                <a:gd name="T51" fmla="*/ 1936 h 4146"/>
                <a:gd name="T52" fmla="*/ 2047 w 2047"/>
                <a:gd name="T53" fmla="*/ 2021 h 4146"/>
                <a:gd name="T54" fmla="*/ 0 w 2047"/>
                <a:gd name="T55" fmla="*/ 1922 h 4146"/>
                <a:gd name="T56" fmla="*/ 43 w 2047"/>
                <a:gd name="T57" fmla="*/ 1827 h 4146"/>
                <a:gd name="T58" fmla="*/ 2008 w 2047"/>
                <a:gd name="T59" fmla="*/ 1733 h 4146"/>
                <a:gd name="T60" fmla="*/ 2044 w 2047"/>
                <a:gd name="T61" fmla="*/ 1622 h 4146"/>
                <a:gd name="T62" fmla="*/ 10 w 2047"/>
                <a:gd name="T63" fmla="*/ 1634 h 4146"/>
                <a:gd name="T64" fmla="*/ 34 w 2047"/>
                <a:gd name="T65" fmla="*/ 1513 h 4146"/>
                <a:gd name="T66" fmla="*/ 2021 w 2047"/>
                <a:gd name="T67" fmla="*/ 1441 h 4146"/>
                <a:gd name="T68" fmla="*/ 2030 w 2047"/>
                <a:gd name="T69" fmla="*/ 1314 h 4146"/>
                <a:gd name="T70" fmla="*/ 22 w 2047"/>
                <a:gd name="T71" fmla="*/ 1337 h 4146"/>
                <a:gd name="T72" fmla="*/ 18 w 2047"/>
                <a:gd name="T73" fmla="*/ 1210 h 4146"/>
                <a:gd name="T74" fmla="*/ 26 w 2047"/>
                <a:gd name="T75" fmla="*/ 1337 h 4146"/>
                <a:gd name="T76" fmla="*/ 2014 w 2047"/>
                <a:gd name="T77" fmla="*/ 1017 h 4146"/>
                <a:gd name="T78" fmla="*/ 2038 w 2047"/>
                <a:gd name="T79" fmla="*/ 1137 h 4146"/>
                <a:gd name="T80" fmla="*/ 81 w 2047"/>
                <a:gd name="T81" fmla="*/ 946 h 4146"/>
                <a:gd name="T82" fmla="*/ 43 w 2047"/>
                <a:gd name="T83" fmla="*/ 1020 h 4146"/>
                <a:gd name="T84" fmla="*/ 254 w 2047"/>
                <a:gd name="T85" fmla="*/ 864 h 4146"/>
                <a:gd name="T86" fmla="*/ 372 w 2047"/>
                <a:gd name="T87" fmla="*/ 839 h 4146"/>
                <a:gd name="T88" fmla="*/ 2005 w 2047"/>
                <a:gd name="T89" fmla="*/ 819 h 4146"/>
                <a:gd name="T90" fmla="*/ 2047 w 2047"/>
                <a:gd name="T91" fmla="*/ 734 h 4146"/>
                <a:gd name="T92" fmla="*/ 522 w 2047"/>
                <a:gd name="T93" fmla="*/ 738 h 4146"/>
                <a:gd name="T94" fmla="*/ 641 w 2047"/>
                <a:gd name="T95" fmla="*/ 696 h 4146"/>
                <a:gd name="T96" fmla="*/ 790 w 2047"/>
                <a:gd name="T97" fmla="*/ 603 h 4146"/>
                <a:gd name="T98" fmla="*/ 910 w 2047"/>
                <a:gd name="T99" fmla="*/ 561 h 4146"/>
                <a:gd name="T100" fmla="*/ 2006 w 2047"/>
                <a:gd name="T101" fmla="*/ 527 h 4146"/>
                <a:gd name="T102" fmla="*/ 2046 w 2047"/>
                <a:gd name="T103" fmla="*/ 425 h 4146"/>
                <a:gd name="T104" fmla="*/ 1061 w 2047"/>
                <a:gd name="T105" fmla="*/ 475 h 4146"/>
                <a:gd name="T106" fmla="*/ 1175 w 2047"/>
                <a:gd name="T107" fmla="*/ 417 h 4146"/>
                <a:gd name="T108" fmla="*/ 1329 w 2047"/>
                <a:gd name="T109" fmla="*/ 340 h 4146"/>
                <a:gd name="T110" fmla="*/ 1444 w 2047"/>
                <a:gd name="T111" fmla="*/ 282 h 4146"/>
                <a:gd name="T112" fmla="*/ 2010 w 2047"/>
                <a:gd name="T113" fmla="*/ 234 h 4146"/>
                <a:gd name="T114" fmla="*/ 2042 w 2047"/>
                <a:gd name="T115" fmla="*/ 118 h 4146"/>
                <a:gd name="T116" fmla="*/ 1605 w 2047"/>
                <a:gd name="T117" fmla="*/ 214 h 4146"/>
                <a:gd name="T118" fmla="*/ 1707 w 2047"/>
                <a:gd name="T119" fmla="*/ 141 h 4146"/>
                <a:gd name="T120" fmla="*/ 1874 w 2047"/>
                <a:gd name="T121" fmla="*/ 79 h 4146"/>
                <a:gd name="T122" fmla="*/ 1976 w 2047"/>
                <a:gd name="T123" fmla="*/ 6 h 4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47" h="4146">
                  <a:moveTo>
                    <a:pt x="2025" y="4146"/>
                  </a:moveTo>
                  <a:lnTo>
                    <a:pt x="2021" y="4145"/>
                  </a:lnTo>
                  <a:lnTo>
                    <a:pt x="2018" y="4144"/>
                  </a:lnTo>
                  <a:lnTo>
                    <a:pt x="2014" y="4142"/>
                  </a:lnTo>
                  <a:lnTo>
                    <a:pt x="2010" y="4140"/>
                  </a:lnTo>
                  <a:lnTo>
                    <a:pt x="2008" y="4137"/>
                  </a:lnTo>
                  <a:lnTo>
                    <a:pt x="2006" y="4132"/>
                  </a:lnTo>
                  <a:lnTo>
                    <a:pt x="2005" y="4129"/>
                  </a:lnTo>
                  <a:lnTo>
                    <a:pt x="2005" y="4125"/>
                  </a:lnTo>
                  <a:lnTo>
                    <a:pt x="2005" y="4038"/>
                  </a:lnTo>
                  <a:lnTo>
                    <a:pt x="2005" y="4034"/>
                  </a:lnTo>
                  <a:lnTo>
                    <a:pt x="2006" y="4031"/>
                  </a:lnTo>
                  <a:lnTo>
                    <a:pt x="2008" y="4026"/>
                  </a:lnTo>
                  <a:lnTo>
                    <a:pt x="2010" y="4023"/>
                  </a:lnTo>
                  <a:lnTo>
                    <a:pt x="2014" y="4021"/>
                  </a:lnTo>
                  <a:lnTo>
                    <a:pt x="2018" y="4019"/>
                  </a:lnTo>
                  <a:lnTo>
                    <a:pt x="2021" y="4018"/>
                  </a:lnTo>
                  <a:lnTo>
                    <a:pt x="2025" y="4017"/>
                  </a:lnTo>
                  <a:lnTo>
                    <a:pt x="2030" y="4018"/>
                  </a:lnTo>
                  <a:lnTo>
                    <a:pt x="2034" y="4019"/>
                  </a:lnTo>
                  <a:lnTo>
                    <a:pt x="2038" y="4021"/>
                  </a:lnTo>
                  <a:lnTo>
                    <a:pt x="2042" y="4023"/>
                  </a:lnTo>
                  <a:lnTo>
                    <a:pt x="2044" y="4026"/>
                  </a:lnTo>
                  <a:lnTo>
                    <a:pt x="2046" y="4031"/>
                  </a:lnTo>
                  <a:lnTo>
                    <a:pt x="2047" y="4034"/>
                  </a:lnTo>
                  <a:lnTo>
                    <a:pt x="2047" y="4038"/>
                  </a:lnTo>
                  <a:lnTo>
                    <a:pt x="2047" y="4125"/>
                  </a:lnTo>
                  <a:lnTo>
                    <a:pt x="2047" y="4129"/>
                  </a:lnTo>
                  <a:lnTo>
                    <a:pt x="2046" y="4132"/>
                  </a:lnTo>
                  <a:lnTo>
                    <a:pt x="2044" y="4137"/>
                  </a:lnTo>
                  <a:lnTo>
                    <a:pt x="2042" y="4140"/>
                  </a:lnTo>
                  <a:lnTo>
                    <a:pt x="2038" y="4142"/>
                  </a:lnTo>
                  <a:lnTo>
                    <a:pt x="2034" y="4144"/>
                  </a:lnTo>
                  <a:lnTo>
                    <a:pt x="2030" y="4145"/>
                  </a:lnTo>
                  <a:lnTo>
                    <a:pt x="2025" y="4146"/>
                  </a:lnTo>
                  <a:close/>
                  <a:moveTo>
                    <a:pt x="2025" y="3845"/>
                  </a:moveTo>
                  <a:lnTo>
                    <a:pt x="2025" y="3845"/>
                  </a:lnTo>
                  <a:lnTo>
                    <a:pt x="2021" y="3845"/>
                  </a:lnTo>
                  <a:lnTo>
                    <a:pt x="2018" y="3844"/>
                  </a:lnTo>
                  <a:lnTo>
                    <a:pt x="2014" y="3842"/>
                  </a:lnTo>
                  <a:lnTo>
                    <a:pt x="2010" y="3840"/>
                  </a:lnTo>
                  <a:lnTo>
                    <a:pt x="2008" y="3836"/>
                  </a:lnTo>
                  <a:lnTo>
                    <a:pt x="2006" y="3832"/>
                  </a:lnTo>
                  <a:lnTo>
                    <a:pt x="2005" y="3829"/>
                  </a:lnTo>
                  <a:lnTo>
                    <a:pt x="2005" y="3825"/>
                  </a:lnTo>
                  <a:lnTo>
                    <a:pt x="2005" y="3738"/>
                  </a:lnTo>
                  <a:lnTo>
                    <a:pt x="2005" y="3734"/>
                  </a:lnTo>
                  <a:lnTo>
                    <a:pt x="2006" y="3729"/>
                  </a:lnTo>
                  <a:lnTo>
                    <a:pt x="2008" y="3726"/>
                  </a:lnTo>
                  <a:lnTo>
                    <a:pt x="2010" y="3723"/>
                  </a:lnTo>
                  <a:lnTo>
                    <a:pt x="2014" y="3721"/>
                  </a:lnTo>
                  <a:lnTo>
                    <a:pt x="2018" y="3719"/>
                  </a:lnTo>
                  <a:lnTo>
                    <a:pt x="2021" y="3718"/>
                  </a:lnTo>
                  <a:lnTo>
                    <a:pt x="2025" y="3717"/>
                  </a:lnTo>
                  <a:lnTo>
                    <a:pt x="2030" y="3718"/>
                  </a:lnTo>
                  <a:lnTo>
                    <a:pt x="2034" y="3719"/>
                  </a:lnTo>
                  <a:lnTo>
                    <a:pt x="2038" y="3721"/>
                  </a:lnTo>
                  <a:lnTo>
                    <a:pt x="2042" y="3723"/>
                  </a:lnTo>
                  <a:lnTo>
                    <a:pt x="2044" y="3726"/>
                  </a:lnTo>
                  <a:lnTo>
                    <a:pt x="2046" y="3729"/>
                  </a:lnTo>
                  <a:lnTo>
                    <a:pt x="2047" y="3734"/>
                  </a:lnTo>
                  <a:lnTo>
                    <a:pt x="2047" y="3738"/>
                  </a:lnTo>
                  <a:lnTo>
                    <a:pt x="2047" y="3825"/>
                  </a:lnTo>
                  <a:lnTo>
                    <a:pt x="2047" y="3829"/>
                  </a:lnTo>
                  <a:lnTo>
                    <a:pt x="2046" y="3832"/>
                  </a:lnTo>
                  <a:lnTo>
                    <a:pt x="2044" y="3836"/>
                  </a:lnTo>
                  <a:lnTo>
                    <a:pt x="2042" y="3840"/>
                  </a:lnTo>
                  <a:lnTo>
                    <a:pt x="2038" y="3842"/>
                  </a:lnTo>
                  <a:lnTo>
                    <a:pt x="2034" y="3844"/>
                  </a:lnTo>
                  <a:lnTo>
                    <a:pt x="2030" y="3845"/>
                  </a:lnTo>
                  <a:lnTo>
                    <a:pt x="2025" y="3845"/>
                  </a:lnTo>
                  <a:close/>
                  <a:moveTo>
                    <a:pt x="2025" y="3545"/>
                  </a:moveTo>
                  <a:lnTo>
                    <a:pt x="2025" y="3545"/>
                  </a:lnTo>
                  <a:lnTo>
                    <a:pt x="2021" y="3545"/>
                  </a:lnTo>
                  <a:lnTo>
                    <a:pt x="2018" y="3544"/>
                  </a:lnTo>
                  <a:lnTo>
                    <a:pt x="2014" y="3542"/>
                  </a:lnTo>
                  <a:lnTo>
                    <a:pt x="2010" y="3538"/>
                  </a:lnTo>
                  <a:lnTo>
                    <a:pt x="2008" y="3535"/>
                  </a:lnTo>
                  <a:lnTo>
                    <a:pt x="2006" y="3532"/>
                  </a:lnTo>
                  <a:lnTo>
                    <a:pt x="2005" y="3528"/>
                  </a:lnTo>
                  <a:lnTo>
                    <a:pt x="2005" y="3523"/>
                  </a:lnTo>
                  <a:lnTo>
                    <a:pt x="2005" y="3438"/>
                  </a:lnTo>
                  <a:lnTo>
                    <a:pt x="2005" y="3434"/>
                  </a:lnTo>
                  <a:lnTo>
                    <a:pt x="2006" y="3429"/>
                  </a:lnTo>
                  <a:lnTo>
                    <a:pt x="2008" y="3426"/>
                  </a:lnTo>
                  <a:lnTo>
                    <a:pt x="2010" y="3423"/>
                  </a:lnTo>
                  <a:lnTo>
                    <a:pt x="2014" y="3420"/>
                  </a:lnTo>
                  <a:lnTo>
                    <a:pt x="2018" y="3418"/>
                  </a:lnTo>
                  <a:lnTo>
                    <a:pt x="2021" y="3416"/>
                  </a:lnTo>
                  <a:lnTo>
                    <a:pt x="2025" y="3416"/>
                  </a:lnTo>
                  <a:lnTo>
                    <a:pt x="2030" y="3416"/>
                  </a:lnTo>
                  <a:lnTo>
                    <a:pt x="2034" y="3418"/>
                  </a:lnTo>
                  <a:lnTo>
                    <a:pt x="2038" y="3420"/>
                  </a:lnTo>
                  <a:lnTo>
                    <a:pt x="2042" y="3423"/>
                  </a:lnTo>
                  <a:lnTo>
                    <a:pt x="2044" y="3426"/>
                  </a:lnTo>
                  <a:lnTo>
                    <a:pt x="2046" y="3429"/>
                  </a:lnTo>
                  <a:lnTo>
                    <a:pt x="2047" y="3434"/>
                  </a:lnTo>
                  <a:lnTo>
                    <a:pt x="2047" y="3438"/>
                  </a:lnTo>
                  <a:lnTo>
                    <a:pt x="2047" y="3523"/>
                  </a:lnTo>
                  <a:lnTo>
                    <a:pt x="2047" y="3528"/>
                  </a:lnTo>
                  <a:lnTo>
                    <a:pt x="2046" y="3532"/>
                  </a:lnTo>
                  <a:lnTo>
                    <a:pt x="2044" y="3535"/>
                  </a:lnTo>
                  <a:lnTo>
                    <a:pt x="2042" y="3538"/>
                  </a:lnTo>
                  <a:lnTo>
                    <a:pt x="2038" y="3542"/>
                  </a:lnTo>
                  <a:lnTo>
                    <a:pt x="2034" y="3544"/>
                  </a:lnTo>
                  <a:lnTo>
                    <a:pt x="2030" y="3545"/>
                  </a:lnTo>
                  <a:lnTo>
                    <a:pt x="2025" y="3545"/>
                  </a:lnTo>
                  <a:close/>
                  <a:moveTo>
                    <a:pt x="22" y="3441"/>
                  </a:moveTo>
                  <a:lnTo>
                    <a:pt x="22" y="3441"/>
                  </a:lnTo>
                  <a:lnTo>
                    <a:pt x="18" y="3440"/>
                  </a:lnTo>
                  <a:lnTo>
                    <a:pt x="13" y="3439"/>
                  </a:lnTo>
                  <a:lnTo>
                    <a:pt x="10" y="3437"/>
                  </a:lnTo>
                  <a:lnTo>
                    <a:pt x="7" y="3435"/>
                  </a:lnTo>
                  <a:lnTo>
                    <a:pt x="4" y="3431"/>
                  </a:lnTo>
                  <a:lnTo>
                    <a:pt x="3" y="3428"/>
                  </a:lnTo>
                  <a:lnTo>
                    <a:pt x="0" y="3424"/>
                  </a:lnTo>
                  <a:lnTo>
                    <a:pt x="0" y="3420"/>
                  </a:lnTo>
                  <a:lnTo>
                    <a:pt x="0" y="3333"/>
                  </a:lnTo>
                  <a:lnTo>
                    <a:pt x="0" y="3329"/>
                  </a:lnTo>
                  <a:lnTo>
                    <a:pt x="3" y="3326"/>
                  </a:lnTo>
                  <a:lnTo>
                    <a:pt x="4" y="3321"/>
                  </a:lnTo>
                  <a:lnTo>
                    <a:pt x="7" y="3318"/>
                  </a:lnTo>
                  <a:lnTo>
                    <a:pt x="10" y="3316"/>
                  </a:lnTo>
                  <a:lnTo>
                    <a:pt x="13" y="3314"/>
                  </a:lnTo>
                  <a:lnTo>
                    <a:pt x="18" y="3313"/>
                  </a:lnTo>
                  <a:lnTo>
                    <a:pt x="22" y="3313"/>
                  </a:lnTo>
                  <a:lnTo>
                    <a:pt x="26" y="3313"/>
                  </a:lnTo>
                  <a:lnTo>
                    <a:pt x="31" y="3314"/>
                  </a:lnTo>
                  <a:lnTo>
                    <a:pt x="34" y="3316"/>
                  </a:lnTo>
                  <a:lnTo>
                    <a:pt x="37" y="3318"/>
                  </a:lnTo>
                  <a:lnTo>
                    <a:pt x="39" y="3321"/>
                  </a:lnTo>
                  <a:lnTo>
                    <a:pt x="41" y="3326"/>
                  </a:lnTo>
                  <a:lnTo>
                    <a:pt x="43" y="3329"/>
                  </a:lnTo>
                  <a:lnTo>
                    <a:pt x="44" y="3333"/>
                  </a:lnTo>
                  <a:lnTo>
                    <a:pt x="44" y="3420"/>
                  </a:lnTo>
                  <a:lnTo>
                    <a:pt x="43" y="3424"/>
                  </a:lnTo>
                  <a:lnTo>
                    <a:pt x="41" y="3428"/>
                  </a:lnTo>
                  <a:lnTo>
                    <a:pt x="39" y="3431"/>
                  </a:lnTo>
                  <a:lnTo>
                    <a:pt x="37" y="3435"/>
                  </a:lnTo>
                  <a:lnTo>
                    <a:pt x="34" y="3437"/>
                  </a:lnTo>
                  <a:lnTo>
                    <a:pt x="31" y="3439"/>
                  </a:lnTo>
                  <a:lnTo>
                    <a:pt x="26" y="3440"/>
                  </a:lnTo>
                  <a:lnTo>
                    <a:pt x="22" y="3441"/>
                  </a:lnTo>
                  <a:close/>
                  <a:moveTo>
                    <a:pt x="2025" y="3245"/>
                  </a:moveTo>
                  <a:lnTo>
                    <a:pt x="2025" y="3245"/>
                  </a:lnTo>
                  <a:lnTo>
                    <a:pt x="2021" y="3245"/>
                  </a:lnTo>
                  <a:lnTo>
                    <a:pt x="2018" y="3242"/>
                  </a:lnTo>
                  <a:lnTo>
                    <a:pt x="2014" y="3241"/>
                  </a:lnTo>
                  <a:lnTo>
                    <a:pt x="2010" y="3238"/>
                  </a:lnTo>
                  <a:lnTo>
                    <a:pt x="2008" y="3235"/>
                  </a:lnTo>
                  <a:lnTo>
                    <a:pt x="2006" y="3232"/>
                  </a:lnTo>
                  <a:lnTo>
                    <a:pt x="2005" y="3227"/>
                  </a:lnTo>
                  <a:lnTo>
                    <a:pt x="2005" y="3223"/>
                  </a:lnTo>
                  <a:lnTo>
                    <a:pt x="2005" y="3138"/>
                  </a:lnTo>
                  <a:lnTo>
                    <a:pt x="2005" y="3133"/>
                  </a:lnTo>
                  <a:lnTo>
                    <a:pt x="2006" y="3129"/>
                  </a:lnTo>
                  <a:lnTo>
                    <a:pt x="2008" y="3126"/>
                  </a:lnTo>
                  <a:lnTo>
                    <a:pt x="2010" y="3123"/>
                  </a:lnTo>
                  <a:lnTo>
                    <a:pt x="2014" y="3119"/>
                  </a:lnTo>
                  <a:lnTo>
                    <a:pt x="2018" y="3117"/>
                  </a:lnTo>
                  <a:lnTo>
                    <a:pt x="2021" y="3116"/>
                  </a:lnTo>
                  <a:lnTo>
                    <a:pt x="2025" y="3116"/>
                  </a:lnTo>
                  <a:lnTo>
                    <a:pt x="2030" y="3116"/>
                  </a:lnTo>
                  <a:lnTo>
                    <a:pt x="2034" y="3117"/>
                  </a:lnTo>
                  <a:lnTo>
                    <a:pt x="2038" y="3119"/>
                  </a:lnTo>
                  <a:lnTo>
                    <a:pt x="2042" y="3123"/>
                  </a:lnTo>
                  <a:lnTo>
                    <a:pt x="2044" y="3126"/>
                  </a:lnTo>
                  <a:lnTo>
                    <a:pt x="2046" y="3129"/>
                  </a:lnTo>
                  <a:lnTo>
                    <a:pt x="2047" y="3133"/>
                  </a:lnTo>
                  <a:lnTo>
                    <a:pt x="2047" y="3138"/>
                  </a:lnTo>
                  <a:lnTo>
                    <a:pt x="2047" y="3223"/>
                  </a:lnTo>
                  <a:lnTo>
                    <a:pt x="2047" y="3227"/>
                  </a:lnTo>
                  <a:lnTo>
                    <a:pt x="2046" y="3232"/>
                  </a:lnTo>
                  <a:lnTo>
                    <a:pt x="2044" y="3235"/>
                  </a:lnTo>
                  <a:lnTo>
                    <a:pt x="2042" y="3238"/>
                  </a:lnTo>
                  <a:lnTo>
                    <a:pt x="2038" y="3241"/>
                  </a:lnTo>
                  <a:lnTo>
                    <a:pt x="2034" y="3242"/>
                  </a:lnTo>
                  <a:lnTo>
                    <a:pt x="2030" y="3245"/>
                  </a:lnTo>
                  <a:lnTo>
                    <a:pt x="2025" y="3245"/>
                  </a:lnTo>
                  <a:close/>
                  <a:moveTo>
                    <a:pt x="22" y="3141"/>
                  </a:moveTo>
                  <a:lnTo>
                    <a:pt x="22" y="3141"/>
                  </a:lnTo>
                  <a:lnTo>
                    <a:pt x="18" y="3140"/>
                  </a:lnTo>
                  <a:lnTo>
                    <a:pt x="13" y="3139"/>
                  </a:lnTo>
                  <a:lnTo>
                    <a:pt x="10" y="3137"/>
                  </a:lnTo>
                  <a:lnTo>
                    <a:pt x="7" y="3134"/>
                  </a:lnTo>
                  <a:lnTo>
                    <a:pt x="4" y="3131"/>
                  </a:lnTo>
                  <a:lnTo>
                    <a:pt x="3" y="3127"/>
                  </a:lnTo>
                  <a:lnTo>
                    <a:pt x="0" y="3124"/>
                  </a:lnTo>
                  <a:lnTo>
                    <a:pt x="0" y="3119"/>
                  </a:lnTo>
                  <a:lnTo>
                    <a:pt x="0" y="3033"/>
                  </a:lnTo>
                  <a:lnTo>
                    <a:pt x="0" y="3029"/>
                  </a:lnTo>
                  <a:lnTo>
                    <a:pt x="3" y="3024"/>
                  </a:lnTo>
                  <a:lnTo>
                    <a:pt x="4" y="3021"/>
                  </a:lnTo>
                  <a:lnTo>
                    <a:pt x="7" y="3018"/>
                  </a:lnTo>
                  <a:lnTo>
                    <a:pt x="10" y="3016"/>
                  </a:lnTo>
                  <a:lnTo>
                    <a:pt x="13" y="3013"/>
                  </a:lnTo>
                  <a:lnTo>
                    <a:pt x="18" y="3012"/>
                  </a:lnTo>
                  <a:lnTo>
                    <a:pt x="22" y="3011"/>
                  </a:lnTo>
                  <a:lnTo>
                    <a:pt x="26" y="3012"/>
                  </a:lnTo>
                  <a:lnTo>
                    <a:pt x="31" y="3013"/>
                  </a:lnTo>
                  <a:lnTo>
                    <a:pt x="34" y="3016"/>
                  </a:lnTo>
                  <a:lnTo>
                    <a:pt x="37" y="3018"/>
                  </a:lnTo>
                  <a:lnTo>
                    <a:pt x="39" y="3021"/>
                  </a:lnTo>
                  <a:lnTo>
                    <a:pt x="41" y="3024"/>
                  </a:lnTo>
                  <a:lnTo>
                    <a:pt x="43" y="3029"/>
                  </a:lnTo>
                  <a:lnTo>
                    <a:pt x="44" y="3033"/>
                  </a:lnTo>
                  <a:lnTo>
                    <a:pt x="44" y="3119"/>
                  </a:lnTo>
                  <a:lnTo>
                    <a:pt x="43" y="3124"/>
                  </a:lnTo>
                  <a:lnTo>
                    <a:pt x="41" y="3127"/>
                  </a:lnTo>
                  <a:lnTo>
                    <a:pt x="39" y="3131"/>
                  </a:lnTo>
                  <a:lnTo>
                    <a:pt x="37" y="3134"/>
                  </a:lnTo>
                  <a:lnTo>
                    <a:pt x="34" y="3137"/>
                  </a:lnTo>
                  <a:lnTo>
                    <a:pt x="31" y="3139"/>
                  </a:lnTo>
                  <a:lnTo>
                    <a:pt x="26" y="3140"/>
                  </a:lnTo>
                  <a:lnTo>
                    <a:pt x="22" y="3141"/>
                  </a:lnTo>
                  <a:close/>
                  <a:moveTo>
                    <a:pt x="2025" y="2944"/>
                  </a:moveTo>
                  <a:lnTo>
                    <a:pt x="2025" y="2944"/>
                  </a:lnTo>
                  <a:lnTo>
                    <a:pt x="2021" y="2943"/>
                  </a:lnTo>
                  <a:lnTo>
                    <a:pt x="2018" y="2942"/>
                  </a:lnTo>
                  <a:lnTo>
                    <a:pt x="2014" y="2940"/>
                  </a:lnTo>
                  <a:lnTo>
                    <a:pt x="2010" y="2938"/>
                  </a:lnTo>
                  <a:lnTo>
                    <a:pt x="2008" y="2935"/>
                  </a:lnTo>
                  <a:lnTo>
                    <a:pt x="2006" y="2931"/>
                  </a:lnTo>
                  <a:lnTo>
                    <a:pt x="2005" y="2927"/>
                  </a:lnTo>
                  <a:lnTo>
                    <a:pt x="2005" y="2923"/>
                  </a:lnTo>
                  <a:lnTo>
                    <a:pt x="2005" y="2836"/>
                  </a:lnTo>
                  <a:lnTo>
                    <a:pt x="2005" y="2832"/>
                  </a:lnTo>
                  <a:lnTo>
                    <a:pt x="2006" y="2829"/>
                  </a:lnTo>
                  <a:lnTo>
                    <a:pt x="2008" y="2824"/>
                  </a:lnTo>
                  <a:lnTo>
                    <a:pt x="2010" y="2821"/>
                  </a:lnTo>
                  <a:lnTo>
                    <a:pt x="2014" y="2819"/>
                  </a:lnTo>
                  <a:lnTo>
                    <a:pt x="2018" y="2817"/>
                  </a:lnTo>
                  <a:lnTo>
                    <a:pt x="2021" y="2816"/>
                  </a:lnTo>
                  <a:lnTo>
                    <a:pt x="2025" y="2816"/>
                  </a:lnTo>
                  <a:lnTo>
                    <a:pt x="2030" y="2816"/>
                  </a:lnTo>
                  <a:lnTo>
                    <a:pt x="2034" y="2817"/>
                  </a:lnTo>
                  <a:lnTo>
                    <a:pt x="2038" y="2819"/>
                  </a:lnTo>
                  <a:lnTo>
                    <a:pt x="2042" y="2821"/>
                  </a:lnTo>
                  <a:lnTo>
                    <a:pt x="2044" y="2824"/>
                  </a:lnTo>
                  <a:lnTo>
                    <a:pt x="2046" y="2829"/>
                  </a:lnTo>
                  <a:lnTo>
                    <a:pt x="2047" y="2832"/>
                  </a:lnTo>
                  <a:lnTo>
                    <a:pt x="2047" y="2836"/>
                  </a:lnTo>
                  <a:lnTo>
                    <a:pt x="2047" y="2923"/>
                  </a:lnTo>
                  <a:lnTo>
                    <a:pt x="2047" y="2927"/>
                  </a:lnTo>
                  <a:lnTo>
                    <a:pt x="2046" y="2931"/>
                  </a:lnTo>
                  <a:lnTo>
                    <a:pt x="2044" y="2935"/>
                  </a:lnTo>
                  <a:lnTo>
                    <a:pt x="2042" y="2938"/>
                  </a:lnTo>
                  <a:lnTo>
                    <a:pt x="2038" y="2940"/>
                  </a:lnTo>
                  <a:lnTo>
                    <a:pt x="2034" y="2942"/>
                  </a:lnTo>
                  <a:lnTo>
                    <a:pt x="2030" y="2943"/>
                  </a:lnTo>
                  <a:lnTo>
                    <a:pt x="2025" y="2944"/>
                  </a:lnTo>
                  <a:close/>
                  <a:moveTo>
                    <a:pt x="22" y="2840"/>
                  </a:moveTo>
                  <a:lnTo>
                    <a:pt x="22" y="2840"/>
                  </a:lnTo>
                  <a:lnTo>
                    <a:pt x="18" y="2840"/>
                  </a:lnTo>
                  <a:lnTo>
                    <a:pt x="13" y="2838"/>
                  </a:lnTo>
                  <a:lnTo>
                    <a:pt x="10" y="2836"/>
                  </a:lnTo>
                  <a:lnTo>
                    <a:pt x="7" y="2834"/>
                  </a:lnTo>
                  <a:lnTo>
                    <a:pt x="4" y="2831"/>
                  </a:lnTo>
                  <a:lnTo>
                    <a:pt x="3" y="2827"/>
                  </a:lnTo>
                  <a:lnTo>
                    <a:pt x="0" y="2823"/>
                  </a:lnTo>
                  <a:lnTo>
                    <a:pt x="0" y="2818"/>
                  </a:lnTo>
                  <a:lnTo>
                    <a:pt x="0" y="2733"/>
                  </a:lnTo>
                  <a:lnTo>
                    <a:pt x="0" y="2728"/>
                  </a:lnTo>
                  <a:lnTo>
                    <a:pt x="3" y="2724"/>
                  </a:lnTo>
                  <a:lnTo>
                    <a:pt x="4" y="2721"/>
                  </a:lnTo>
                  <a:lnTo>
                    <a:pt x="7" y="2718"/>
                  </a:lnTo>
                  <a:lnTo>
                    <a:pt x="10" y="2715"/>
                  </a:lnTo>
                  <a:lnTo>
                    <a:pt x="13" y="2713"/>
                  </a:lnTo>
                  <a:lnTo>
                    <a:pt x="18" y="2712"/>
                  </a:lnTo>
                  <a:lnTo>
                    <a:pt x="22" y="2711"/>
                  </a:lnTo>
                  <a:lnTo>
                    <a:pt x="26" y="2712"/>
                  </a:lnTo>
                  <a:lnTo>
                    <a:pt x="31" y="2713"/>
                  </a:lnTo>
                  <a:lnTo>
                    <a:pt x="34" y="2715"/>
                  </a:lnTo>
                  <a:lnTo>
                    <a:pt x="37" y="2718"/>
                  </a:lnTo>
                  <a:lnTo>
                    <a:pt x="39" y="2721"/>
                  </a:lnTo>
                  <a:lnTo>
                    <a:pt x="41" y="2724"/>
                  </a:lnTo>
                  <a:lnTo>
                    <a:pt x="43" y="2728"/>
                  </a:lnTo>
                  <a:lnTo>
                    <a:pt x="44" y="2733"/>
                  </a:lnTo>
                  <a:lnTo>
                    <a:pt x="44" y="2818"/>
                  </a:lnTo>
                  <a:lnTo>
                    <a:pt x="43" y="2823"/>
                  </a:lnTo>
                  <a:lnTo>
                    <a:pt x="41" y="2827"/>
                  </a:lnTo>
                  <a:lnTo>
                    <a:pt x="39" y="2831"/>
                  </a:lnTo>
                  <a:lnTo>
                    <a:pt x="37" y="2834"/>
                  </a:lnTo>
                  <a:lnTo>
                    <a:pt x="34" y="2836"/>
                  </a:lnTo>
                  <a:lnTo>
                    <a:pt x="31" y="2838"/>
                  </a:lnTo>
                  <a:lnTo>
                    <a:pt x="26" y="2840"/>
                  </a:lnTo>
                  <a:lnTo>
                    <a:pt x="22" y="2840"/>
                  </a:lnTo>
                  <a:close/>
                  <a:moveTo>
                    <a:pt x="2025" y="2644"/>
                  </a:moveTo>
                  <a:lnTo>
                    <a:pt x="2025" y="2644"/>
                  </a:lnTo>
                  <a:lnTo>
                    <a:pt x="2021" y="2643"/>
                  </a:lnTo>
                  <a:lnTo>
                    <a:pt x="2018" y="2642"/>
                  </a:lnTo>
                  <a:lnTo>
                    <a:pt x="2014" y="2640"/>
                  </a:lnTo>
                  <a:lnTo>
                    <a:pt x="2010" y="2638"/>
                  </a:lnTo>
                  <a:lnTo>
                    <a:pt x="2008" y="2634"/>
                  </a:lnTo>
                  <a:lnTo>
                    <a:pt x="2006" y="2630"/>
                  </a:lnTo>
                  <a:lnTo>
                    <a:pt x="2005" y="2627"/>
                  </a:lnTo>
                  <a:lnTo>
                    <a:pt x="2005" y="2622"/>
                  </a:lnTo>
                  <a:lnTo>
                    <a:pt x="2005" y="2536"/>
                  </a:lnTo>
                  <a:lnTo>
                    <a:pt x="2005" y="2532"/>
                  </a:lnTo>
                  <a:lnTo>
                    <a:pt x="2006" y="2527"/>
                  </a:lnTo>
                  <a:lnTo>
                    <a:pt x="2008" y="2524"/>
                  </a:lnTo>
                  <a:lnTo>
                    <a:pt x="2010" y="2521"/>
                  </a:lnTo>
                  <a:lnTo>
                    <a:pt x="2014" y="2519"/>
                  </a:lnTo>
                  <a:lnTo>
                    <a:pt x="2018" y="2517"/>
                  </a:lnTo>
                  <a:lnTo>
                    <a:pt x="2021" y="2516"/>
                  </a:lnTo>
                  <a:lnTo>
                    <a:pt x="2025" y="2514"/>
                  </a:lnTo>
                  <a:lnTo>
                    <a:pt x="2030" y="2516"/>
                  </a:lnTo>
                  <a:lnTo>
                    <a:pt x="2034" y="2517"/>
                  </a:lnTo>
                  <a:lnTo>
                    <a:pt x="2038" y="2519"/>
                  </a:lnTo>
                  <a:lnTo>
                    <a:pt x="2042" y="2521"/>
                  </a:lnTo>
                  <a:lnTo>
                    <a:pt x="2044" y="2524"/>
                  </a:lnTo>
                  <a:lnTo>
                    <a:pt x="2046" y="2527"/>
                  </a:lnTo>
                  <a:lnTo>
                    <a:pt x="2047" y="2532"/>
                  </a:lnTo>
                  <a:lnTo>
                    <a:pt x="2047" y="2536"/>
                  </a:lnTo>
                  <a:lnTo>
                    <a:pt x="2047" y="2622"/>
                  </a:lnTo>
                  <a:lnTo>
                    <a:pt x="2047" y="2627"/>
                  </a:lnTo>
                  <a:lnTo>
                    <a:pt x="2046" y="2630"/>
                  </a:lnTo>
                  <a:lnTo>
                    <a:pt x="2044" y="2634"/>
                  </a:lnTo>
                  <a:lnTo>
                    <a:pt x="2042" y="2638"/>
                  </a:lnTo>
                  <a:lnTo>
                    <a:pt x="2038" y="2640"/>
                  </a:lnTo>
                  <a:lnTo>
                    <a:pt x="2034" y="2642"/>
                  </a:lnTo>
                  <a:lnTo>
                    <a:pt x="2030" y="2643"/>
                  </a:lnTo>
                  <a:lnTo>
                    <a:pt x="2025" y="2644"/>
                  </a:lnTo>
                  <a:close/>
                  <a:moveTo>
                    <a:pt x="22" y="2539"/>
                  </a:moveTo>
                  <a:lnTo>
                    <a:pt x="22" y="2539"/>
                  </a:lnTo>
                  <a:lnTo>
                    <a:pt x="18" y="2539"/>
                  </a:lnTo>
                  <a:lnTo>
                    <a:pt x="13" y="2538"/>
                  </a:lnTo>
                  <a:lnTo>
                    <a:pt x="10" y="2536"/>
                  </a:lnTo>
                  <a:lnTo>
                    <a:pt x="7" y="2533"/>
                  </a:lnTo>
                  <a:lnTo>
                    <a:pt x="4" y="2530"/>
                  </a:lnTo>
                  <a:lnTo>
                    <a:pt x="3" y="2526"/>
                  </a:lnTo>
                  <a:lnTo>
                    <a:pt x="0" y="2522"/>
                  </a:lnTo>
                  <a:lnTo>
                    <a:pt x="0" y="2518"/>
                  </a:lnTo>
                  <a:lnTo>
                    <a:pt x="0" y="2432"/>
                  </a:lnTo>
                  <a:lnTo>
                    <a:pt x="0" y="2428"/>
                  </a:lnTo>
                  <a:lnTo>
                    <a:pt x="3" y="2424"/>
                  </a:lnTo>
                  <a:lnTo>
                    <a:pt x="4" y="2421"/>
                  </a:lnTo>
                  <a:lnTo>
                    <a:pt x="7" y="2417"/>
                  </a:lnTo>
                  <a:lnTo>
                    <a:pt x="10" y="2414"/>
                  </a:lnTo>
                  <a:lnTo>
                    <a:pt x="13" y="2412"/>
                  </a:lnTo>
                  <a:lnTo>
                    <a:pt x="18" y="2411"/>
                  </a:lnTo>
                  <a:lnTo>
                    <a:pt x="22" y="2411"/>
                  </a:lnTo>
                  <a:lnTo>
                    <a:pt x="26" y="2411"/>
                  </a:lnTo>
                  <a:lnTo>
                    <a:pt x="31" y="2412"/>
                  </a:lnTo>
                  <a:lnTo>
                    <a:pt x="34" y="2414"/>
                  </a:lnTo>
                  <a:lnTo>
                    <a:pt x="37" y="2417"/>
                  </a:lnTo>
                  <a:lnTo>
                    <a:pt x="39" y="2421"/>
                  </a:lnTo>
                  <a:lnTo>
                    <a:pt x="41" y="2424"/>
                  </a:lnTo>
                  <a:lnTo>
                    <a:pt x="43" y="2428"/>
                  </a:lnTo>
                  <a:lnTo>
                    <a:pt x="44" y="2432"/>
                  </a:lnTo>
                  <a:lnTo>
                    <a:pt x="44" y="2518"/>
                  </a:lnTo>
                  <a:lnTo>
                    <a:pt x="43" y="2522"/>
                  </a:lnTo>
                  <a:lnTo>
                    <a:pt x="41" y="2526"/>
                  </a:lnTo>
                  <a:lnTo>
                    <a:pt x="39" y="2530"/>
                  </a:lnTo>
                  <a:lnTo>
                    <a:pt x="37" y="2533"/>
                  </a:lnTo>
                  <a:lnTo>
                    <a:pt x="34" y="2536"/>
                  </a:lnTo>
                  <a:lnTo>
                    <a:pt x="31" y="2538"/>
                  </a:lnTo>
                  <a:lnTo>
                    <a:pt x="26" y="2539"/>
                  </a:lnTo>
                  <a:lnTo>
                    <a:pt x="22" y="2539"/>
                  </a:lnTo>
                  <a:close/>
                  <a:moveTo>
                    <a:pt x="2025" y="2343"/>
                  </a:moveTo>
                  <a:lnTo>
                    <a:pt x="2025" y="2343"/>
                  </a:lnTo>
                  <a:lnTo>
                    <a:pt x="2021" y="2343"/>
                  </a:lnTo>
                  <a:lnTo>
                    <a:pt x="2018" y="2342"/>
                  </a:lnTo>
                  <a:lnTo>
                    <a:pt x="2014" y="2340"/>
                  </a:lnTo>
                  <a:lnTo>
                    <a:pt x="2010" y="2337"/>
                  </a:lnTo>
                  <a:lnTo>
                    <a:pt x="2008" y="2334"/>
                  </a:lnTo>
                  <a:lnTo>
                    <a:pt x="2006" y="2330"/>
                  </a:lnTo>
                  <a:lnTo>
                    <a:pt x="2005" y="2327"/>
                  </a:lnTo>
                  <a:lnTo>
                    <a:pt x="2005" y="2322"/>
                  </a:lnTo>
                  <a:lnTo>
                    <a:pt x="2005" y="2236"/>
                  </a:lnTo>
                  <a:lnTo>
                    <a:pt x="2005" y="2232"/>
                  </a:lnTo>
                  <a:lnTo>
                    <a:pt x="2006" y="2227"/>
                  </a:lnTo>
                  <a:lnTo>
                    <a:pt x="2008" y="2224"/>
                  </a:lnTo>
                  <a:lnTo>
                    <a:pt x="2010" y="2221"/>
                  </a:lnTo>
                  <a:lnTo>
                    <a:pt x="2014" y="2219"/>
                  </a:lnTo>
                  <a:lnTo>
                    <a:pt x="2018" y="2216"/>
                  </a:lnTo>
                  <a:lnTo>
                    <a:pt x="2021" y="2215"/>
                  </a:lnTo>
                  <a:lnTo>
                    <a:pt x="2025" y="2214"/>
                  </a:lnTo>
                  <a:lnTo>
                    <a:pt x="2030" y="2215"/>
                  </a:lnTo>
                  <a:lnTo>
                    <a:pt x="2034" y="2216"/>
                  </a:lnTo>
                  <a:lnTo>
                    <a:pt x="2038" y="2219"/>
                  </a:lnTo>
                  <a:lnTo>
                    <a:pt x="2042" y="2221"/>
                  </a:lnTo>
                  <a:lnTo>
                    <a:pt x="2044" y="2224"/>
                  </a:lnTo>
                  <a:lnTo>
                    <a:pt x="2046" y="2227"/>
                  </a:lnTo>
                  <a:lnTo>
                    <a:pt x="2047" y="2232"/>
                  </a:lnTo>
                  <a:lnTo>
                    <a:pt x="2047" y="2236"/>
                  </a:lnTo>
                  <a:lnTo>
                    <a:pt x="2047" y="2322"/>
                  </a:lnTo>
                  <a:lnTo>
                    <a:pt x="2047" y="2327"/>
                  </a:lnTo>
                  <a:lnTo>
                    <a:pt x="2046" y="2330"/>
                  </a:lnTo>
                  <a:lnTo>
                    <a:pt x="2044" y="2334"/>
                  </a:lnTo>
                  <a:lnTo>
                    <a:pt x="2042" y="2337"/>
                  </a:lnTo>
                  <a:lnTo>
                    <a:pt x="2038" y="2340"/>
                  </a:lnTo>
                  <a:lnTo>
                    <a:pt x="2034" y="2342"/>
                  </a:lnTo>
                  <a:lnTo>
                    <a:pt x="2030" y="2343"/>
                  </a:lnTo>
                  <a:lnTo>
                    <a:pt x="2025" y="2343"/>
                  </a:lnTo>
                  <a:close/>
                  <a:moveTo>
                    <a:pt x="22" y="2239"/>
                  </a:moveTo>
                  <a:lnTo>
                    <a:pt x="22" y="2239"/>
                  </a:lnTo>
                  <a:lnTo>
                    <a:pt x="18" y="2239"/>
                  </a:lnTo>
                  <a:lnTo>
                    <a:pt x="13" y="2237"/>
                  </a:lnTo>
                  <a:lnTo>
                    <a:pt x="10" y="2236"/>
                  </a:lnTo>
                  <a:lnTo>
                    <a:pt x="7" y="2233"/>
                  </a:lnTo>
                  <a:lnTo>
                    <a:pt x="4" y="2229"/>
                  </a:lnTo>
                  <a:lnTo>
                    <a:pt x="3" y="2226"/>
                  </a:lnTo>
                  <a:lnTo>
                    <a:pt x="0" y="2222"/>
                  </a:lnTo>
                  <a:lnTo>
                    <a:pt x="0" y="2217"/>
                  </a:lnTo>
                  <a:lnTo>
                    <a:pt x="0" y="2132"/>
                  </a:lnTo>
                  <a:lnTo>
                    <a:pt x="0" y="2128"/>
                  </a:lnTo>
                  <a:lnTo>
                    <a:pt x="3" y="2124"/>
                  </a:lnTo>
                  <a:lnTo>
                    <a:pt x="4" y="2119"/>
                  </a:lnTo>
                  <a:lnTo>
                    <a:pt x="7" y="2117"/>
                  </a:lnTo>
                  <a:lnTo>
                    <a:pt x="10" y="2114"/>
                  </a:lnTo>
                  <a:lnTo>
                    <a:pt x="13" y="2112"/>
                  </a:lnTo>
                  <a:lnTo>
                    <a:pt x="18" y="2111"/>
                  </a:lnTo>
                  <a:lnTo>
                    <a:pt x="22" y="2111"/>
                  </a:lnTo>
                  <a:lnTo>
                    <a:pt x="26" y="2111"/>
                  </a:lnTo>
                  <a:lnTo>
                    <a:pt x="31" y="2112"/>
                  </a:lnTo>
                  <a:lnTo>
                    <a:pt x="34" y="2114"/>
                  </a:lnTo>
                  <a:lnTo>
                    <a:pt x="37" y="2117"/>
                  </a:lnTo>
                  <a:lnTo>
                    <a:pt x="39" y="2119"/>
                  </a:lnTo>
                  <a:lnTo>
                    <a:pt x="41" y="2124"/>
                  </a:lnTo>
                  <a:lnTo>
                    <a:pt x="43" y="2128"/>
                  </a:lnTo>
                  <a:lnTo>
                    <a:pt x="44" y="2132"/>
                  </a:lnTo>
                  <a:lnTo>
                    <a:pt x="44" y="2217"/>
                  </a:lnTo>
                  <a:lnTo>
                    <a:pt x="43" y="2222"/>
                  </a:lnTo>
                  <a:lnTo>
                    <a:pt x="41" y="2226"/>
                  </a:lnTo>
                  <a:lnTo>
                    <a:pt x="39" y="2229"/>
                  </a:lnTo>
                  <a:lnTo>
                    <a:pt x="37" y="2233"/>
                  </a:lnTo>
                  <a:lnTo>
                    <a:pt x="34" y="2236"/>
                  </a:lnTo>
                  <a:lnTo>
                    <a:pt x="31" y="2237"/>
                  </a:lnTo>
                  <a:lnTo>
                    <a:pt x="26" y="2239"/>
                  </a:lnTo>
                  <a:lnTo>
                    <a:pt x="22" y="2239"/>
                  </a:lnTo>
                  <a:close/>
                  <a:moveTo>
                    <a:pt x="2025" y="2043"/>
                  </a:moveTo>
                  <a:lnTo>
                    <a:pt x="2025" y="2043"/>
                  </a:lnTo>
                  <a:lnTo>
                    <a:pt x="2021" y="2043"/>
                  </a:lnTo>
                  <a:lnTo>
                    <a:pt x="2018" y="2041"/>
                  </a:lnTo>
                  <a:lnTo>
                    <a:pt x="2014" y="2039"/>
                  </a:lnTo>
                  <a:lnTo>
                    <a:pt x="2010" y="2036"/>
                  </a:lnTo>
                  <a:lnTo>
                    <a:pt x="2008" y="2033"/>
                  </a:lnTo>
                  <a:lnTo>
                    <a:pt x="2006" y="2030"/>
                  </a:lnTo>
                  <a:lnTo>
                    <a:pt x="2005" y="2025"/>
                  </a:lnTo>
                  <a:lnTo>
                    <a:pt x="2005" y="2021"/>
                  </a:lnTo>
                  <a:lnTo>
                    <a:pt x="2005" y="1936"/>
                  </a:lnTo>
                  <a:lnTo>
                    <a:pt x="2005" y="1931"/>
                  </a:lnTo>
                  <a:lnTo>
                    <a:pt x="2006" y="1927"/>
                  </a:lnTo>
                  <a:lnTo>
                    <a:pt x="2008" y="1924"/>
                  </a:lnTo>
                  <a:lnTo>
                    <a:pt x="2010" y="1920"/>
                  </a:lnTo>
                  <a:lnTo>
                    <a:pt x="2014" y="1917"/>
                  </a:lnTo>
                  <a:lnTo>
                    <a:pt x="2018" y="1916"/>
                  </a:lnTo>
                  <a:lnTo>
                    <a:pt x="2021" y="1914"/>
                  </a:lnTo>
                  <a:lnTo>
                    <a:pt x="2025" y="1914"/>
                  </a:lnTo>
                  <a:lnTo>
                    <a:pt x="2030" y="1914"/>
                  </a:lnTo>
                  <a:lnTo>
                    <a:pt x="2034" y="1916"/>
                  </a:lnTo>
                  <a:lnTo>
                    <a:pt x="2038" y="1917"/>
                  </a:lnTo>
                  <a:lnTo>
                    <a:pt x="2042" y="1920"/>
                  </a:lnTo>
                  <a:lnTo>
                    <a:pt x="2044" y="1924"/>
                  </a:lnTo>
                  <a:lnTo>
                    <a:pt x="2046" y="1927"/>
                  </a:lnTo>
                  <a:lnTo>
                    <a:pt x="2047" y="1931"/>
                  </a:lnTo>
                  <a:lnTo>
                    <a:pt x="2047" y="1936"/>
                  </a:lnTo>
                  <a:lnTo>
                    <a:pt x="2047" y="2021"/>
                  </a:lnTo>
                  <a:lnTo>
                    <a:pt x="2047" y="2025"/>
                  </a:lnTo>
                  <a:lnTo>
                    <a:pt x="2046" y="2030"/>
                  </a:lnTo>
                  <a:lnTo>
                    <a:pt x="2044" y="2033"/>
                  </a:lnTo>
                  <a:lnTo>
                    <a:pt x="2042" y="2036"/>
                  </a:lnTo>
                  <a:lnTo>
                    <a:pt x="2038" y="2039"/>
                  </a:lnTo>
                  <a:lnTo>
                    <a:pt x="2034" y="2041"/>
                  </a:lnTo>
                  <a:lnTo>
                    <a:pt x="2030" y="2043"/>
                  </a:lnTo>
                  <a:lnTo>
                    <a:pt x="2025" y="2043"/>
                  </a:lnTo>
                  <a:close/>
                  <a:moveTo>
                    <a:pt x="22" y="1939"/>
                  </a:moveTo>
                  <a:lnTo>
                    <a:pt x="22" y="1939"/>
                  </a:lnTo>
                  <a:lnTo>
                    <a:pt x="18" y="1938"/>
                  </a:lnTo>
                  <a:lnTo>
                    <a:pt x="13" y="1937"/>
                  </a:lnTo>
                  <a:lnTo>
                    <a:pt x="10" y="1935"/>
                  </a:lnTo>
                  <a:lnTo>
                    <a:pt x="7" y="1932"/>
                  </a:lnTo>
                  <a:lnTo>
                    <a:pt x="4" y="1929"/>
                  </a:lnTo>
                  <a:lnTo>
                    <a:pt x="3" y="1926"/>
                  </a:lnTo>
                  <a:lnTo>
                    <a:pt x="0" y="1922"/>
                  </a:lnTo>
                  <a:lnTo>
                    <a:pt x="0" y="1917"/>
                  </a:lnTo>
                  <a:lnTo>
                    <a:pt x="0" y="1831"/>
                  </a:lnTo>
                  <a:lnTo>
                    <a:pt x="0" y="1827"/>
                  </a:lnTo>
                  <a:lnTo>
                    <a:pt x="3" y="1823"/>
                  </a:lnTo>
                  <a:lnTo>
                    <a:pt x="4" y="1819"/>
                  </a:lnTo>
                  <a:lnTo>
                    <a:pt x="7" y="1816"/>
                  </a:lnTo>
                  <a:lnTo>
                    <a:pt x="10" y="1814"/>
                  </a:lnTo>
                  <a:lnTo>
                    <a:pt x="13" y="1811"/>
                  </a:lnTo>
                  <a:lnTo>
                    <a:pt x="18" y="1810"/>
                  </a:lnTo>
                  <a:lnTo>
                    <a:pt x="22" y="1810"/>
                  </a:lnTo>
                  <a:lnTo>
                    <a:pt x="26" y="1810"/>
                  </a:lnTo>
                  <a:lnTo>
                    <a:pt x="31" y="1811"/>
                  </a:lnTo>
                  <a:lnTo>
                    <a:pt x="34" y="1814"/>
                  </a:lnTo>
                  <a:lnTo>
                    <a:pt x="37" y="1816"/>
                  </a:lnTo>
                  <a:lnTo>
                    <a:pt x="39" y="1819"/>
                  </a:lnTo>
                  <a:lnTo>
                    <a:pt x="41" y="1823"/>
                  </a:lnTo>
                  <a:lnTo>
                    <a:pt x="43" y="1827"/>
                  </a:lnTo>
                  <a:lnTo>
                    <a:pt x="44" y="1831"/>
                  </a:lnTo>
                  <a:lnTo>
                    <a:pt x="44" y="1917"/>
                  </a:lnTo>
                  <a:lnTo>
                    <a:pt x="43" y="1922"/>
                  </a:lnTo>
                  <a:lnTo>
                    <a:pt x="41" y="1926"/>
                  </a:lnTo>
                  <a:lnTo>
                    <a:pt x="39" y="1929"/>
                  </a:lnTo>
                  <a:lnTo>
                    <a:pt x="37" y="1932"/>
                  </a:lnTo>
                  <a:lnTo>
                    <a:pt x="34" y="1935"/>
                  </a:lnTo>
                  <a:lnTo>
                    <a:pt x="31" y="1937"/>
                  </a:lnTo>
                  <a:lnTo>
                    <a:pt x="26" y="1938"/>
                  </a:lnTo>
                  <a:lnTo>
                    <a:pt x="22" y="1939"/>
                  </a:lnTo>
                  <a:close/>
                  <a:moveTo>
                    <a:pt x="2025" y="1742"/>
                  </a:moveTo>
                  <a:lnTo>
                    <a:pt x="2025" y="1742"/>
                  </a:lnTo>
                  <a:lnTo>
                    <a:pt x="2021" y="1742"/>
                  </a:lnTo>
                  <a:lnTo>
                    <a:pt x="2018" y="1740"/>
                  </a:lnTo>
                  <a:lnTo>
                    <a:pt x="2014" y="1739"/>
                  </a:lnTo>
                  <a:lnTo>
                    <a:pt x="2010" y="1736"/>
                  </a:lnTo>
                  <a:lnTo>
                    <a:pt x="2008" y="1733"/>
                  </a:lnTo>
                  <a:lnTo>
                    <a:pt x="2006" y="1729"/>
                  </a:lnTo>
                  <a:lnTo>
                    <a:pt x="2005" y="1725"/>
                  </a:lnTo>
                  <a:lnTo>
                    <a:pt x="2005" y="1721"/>
                  </a:lnTo>
                  <a:lnTo>
                    <a:pt x="2005" y="1635"/>
                  </a:lnTo>
                  <a:lnTo>
                    <a:pt x="2005" y="1631"/>
                  </a:lnTo>
                  <a:lnTo>
                    <a:pt x="2006" y="1627"/>
                  </a:lnTo>
                  <a:lnTo>
                    <a:pt x="2008" y="1622"/>
                  </a:lnTo>
                  <a:lnTo>
                    <a:pt x="2010" y="1620"/>
                  </a:lnTo>
                  <a:lnTo>
                    <a:pt x="2014" y="1617"/>
                  </a:lnTo>
                  <a:lnTo>
                    <a:pt x="2018" y="1615"/>
                  </a:lnTo>
                  <a:lnTo>
                    <a:pt x="2021" y="1614"/>
                  </a:lnTo>
                  <a:lnTo>
                    <a:pt x="2025" y="1614"/>
                  </a:lnTo>
                  <a:lnTo>
                    <a:pt x="2030" y="1614"/>
                  </a:lnTo>
                  <a:lnTo>
                    <a:pt x="2034" y="1615"/>
                  </a:lnTo>
                  <a:lnTo>
                    <a:pt x="2038" y="1617"/>
                  </a:lnTo>
                  <a:lnTo>
                    <a:pt x="2042" y="1620"/>
                  </a:lnTo>
                  <a:lnTo>
                    <a:pt x="2044" y="1622"/>
                  </a:lnTo>
                  <a:lnTo>
                    <a:pt x="2046" y="1627"/>
                  </a:lnTo>
                  <a:lnTo>
                    <a:pt x="2047" y="1631"/>
                  </a:lnTo>
                  <a:lnTo>
                    <a:pt x="2047" y="1635"/>
                  </a:lnTo>
                  <a:lnTo>
                    <a:pt x="2047" y="1721"/>
                  </a:lnTo>
                  <a:lnTo>
                    <a:pt x="2047" y="1725"/>
                  </a:lnTo>
                  <a:lnTo>
                    <a:pt x="2046" y="1729"/>
                  </a:lnTo>
                  <a:lnTo>
                    <a:pt x="2044" y="1733"/>
                  </a:lnTo>
                  <a:lnTo>
                    <a:pt x="2042" y="1736"/>
                  </a:lnTo>
                  <a:lnTo>
                    <a:pt x="2038" y="1739"/>
                  </a:lnTo>
                  <a:lnTo>
                    <a:pt x="2034" y="1740"/>
                  </a:lnTo>
                  <a:lnTo>
                    <a:pt x="2030" y="1742"/>
                  </a:lnTo>
                  <a:lnTo>
                    <a:pt x="2025" y="1742"/>
                  </a:lnTo>
                  <a:close/>
                  <a:moveTo>
                    <a:pt x="22" y="1639"/>
                  </a:moveTo>
                  <a:lnTo>
                    <a:pt x="22" y="1639"/>
                  </a:lnTo>
                  <a:lnTo>
                    <a:pt x="18" y="1638"/>
                  </a:lnTo>
                  <a:lnTo>
                    <a:pt x="13" y="1636"/>
                  </a:lnTo>
                  <a:lnTo>
                    <a:pt x="10" y="1634"/>
                  </a:lnTo>
                  <a:lnTo>
                    <a:pt x="7" y="1632"/>
                  </a:lnTo>
                  <a:lnTo>
                    <a:pt x="4" y="1629"/>
                  </a:lnTo>
                  <a:lnTo>
                    <a:pt x="3" y="1625"/>
                  </a:lnTo>
                  <a:lnTo>
                    <a:pt x="0" y="1621"/>
                  </a:lnTo>
                  <a:lnTo>
                    <a:pt x="0" y="1617"/>
                  </a:lnTo>
                  <a:lnTo>
                    <a:pt x="0" y="1531"/>
                  </a:lnTo>
                  <a:lnTo>
                    <a:pt x="0" y="1526"/>
                  </a:lnTo>
                  <a:lnTo>
                    <a:pt x="3" y="1522"/>
                  </a:lnTo>
                  <a:lnTo>
                    <a:pt x="4" y="1519"/>
                  </a:lnTo>
                  <a:lnTo>
                    <a:pt x="7" y="1515"/>
                  </a:lnTo>
                  <a:lnTo>
                    <a:pt x="10" y="1513"/>
                  </a:lnTo>
                  <a:lnTo>
                    <a:pt x="13" y="1511"/>
                  </a:lnTo>
                  <a:lnTo>
                    <a:pt x="18" y="1510"/>
                  </a:lnTo>
                  <a:lnTo>
                    <a:pt x="22" y="1509"/>
                  </a:lnTo>
                  <a:lnTo>
                    <a:pt x="26" y="1510"/>
                  </a:lnTo>
                  <a:lnTo>
                    <a:pt x="31" y="1511"/>
                  </a:lnTo>
                  <a:lnTo>
                    <a:pt x="34" y="1513"/>
                  </a:lnTo>
                  <a:lnTo>
                    <a:pt x="37" y="1515"/>
                  </a:lnTo>
                  <a:lnTo>
                    <a:pt x="39" y="1519"/>
                  </a:lnTo>
                  <a:lnTo>
                    <a:pt x="41" y="1522"/>
                  </a:lnTo>
                  <a:lnTo>
                    <a:pt x="43" y="1526"/>
                  </a:lnTo>
                  <a:lnTo>
                    <a:pt x="44" y="1531"/>
                  </a:lnTo>
                  <a:lnTo>
                    <a:pt x="44" y="1617"/>
                  </a:lnTo>
                  <a:lnTo>
                    <a:pt x="43" y="1621"/>
                  </a:lnTo>
                  <a:lnTo>
                    <a:pt x="41" y="1625"/>
                  </a:lnTo>
                  <a:lnTo>
                    <a:pt x="39" y="1629"/>
                  </a:lnTo>
                  <a:lnTo>
                    <a:pt x="37" y="1632"/>
                  </a:lnTo>
                  <a:lnTo>
                    <a:pt x="34" y="1634"/>
                  </a:lnTo>
                  <a:lnTo>
                    <a:pt x="31" y="1636"/>
                  </a:lnTo>
                  <a:lnTo>
                    <a:pt x="26" y="1638"/>
                  </a:lnTo>
                  <a:lnTo>
                    <a:pt x="22" y="1639"/>
                  </a:lnTo>
                  <a:close/>
                  <a:moveTo>
                    <a:pt x="2025" y="1442"/>
                  </a:moveTo>
                  <a:lnTo>
                    <a:pt x="2025" y="1442"/>
                  </a:lnTo>
                  <a:lnTo>
                    <a:pt x="2021" y="1441"/>
                  </a:lnTo>
                  <a:lnTo>
                    <a:pt x="2018" y="1440"/>
                  </a:lnTo>
                  <a:lnTo>
                    <a:pt x="2014" y="1438"/>
                  </a:lnTo>
                  <a:lnTo>
                    <a:pt x="2010" y="1436"/>
                  </a:lnTo>
                  <a:lnTo>
                    <a:pt x="2008" y="1432"/>
                  </a:lnTo>
                  <a:lnTo>
                    <a:pt x="2006" y="1429"/>
                  </a:lnTo>
                  <a:lnTo>
                    <a:pt x="2005" y="1425"/>
                  </a:lnTo>
                  <a:lnTo>
                    <a:pt x="2005" y="1420"/>
                  </a:lnTo>
                  <a:lnTo>
                    <a:pt x="2005" y="1334"/>
                  </a:lnTo>
                  <a:lnTo>
                    <a:pt x="2005" y="1330"/>
                  </a:lnTo>
                  <a:lnTo>
                    <a:pt x="2006" y="1326"/>
                  </a:lnTo>
                  <a:lnTo>
                    <a:pt x="2008" y="1322"/>
                  </a:lnTo>
                  <a:lnTo>
                    <a:pt x="2010" y="1319"/>
                  </a:lnTo>
                  <a:lnTo>
                    <a:pt x="2014" y="1317"/>
                  </a:lnTo>
                  <a:lnTo>
                    <a:pt x="2018" y="1315"/>
                  </a:lnTo>
                  <a:lnTo>
                    <a:pt x="2021" y="1314"/>
                  </a:lnTo>
                  <a:lnTo>
                    <a:pt x="2025" y="1314"/>
                  </a:lnTo>
                  <a:lnTo>
                    <a:pt x="2030" y="1314"/>
                  </a:lnTo>
                  <a:lnTo>
                    <a:pt x="2034" y="1315"/>
                  </a:lnTo>
                  <a:lnTo>
                    <a:pt x="2038" y="1317"/>
                  </a:lnTo>
                  <a:lnTo>
                    <a:pt x="2042" y="1319"/>
                  </a:lnTo>
                  <a:lnTo>
                    <a:pt x="2044" y="1322"/>
                  </a:lnTo>
                  <a:lnTo>
                    <a:pt x="2046" y="1326"/>
                  </a:lnTo>
                  <a:lnTo>
                    <a:pt x="2047" y="1330"/>
                  </a:lnTo>
                  <a:lnTo>
                    <a:pt x="2047" y="1334"/>
                  </a:lnTo>
                  <a:lnTo>
                    <a:pt x="2047" y="1420"/>
                  </a:lnTo>
                  <a:lnTo>
                    <a:pt x="2047" y="1425"/>
                  </a:lnTo>
                  <a:lnTo>
                    <a:pt x="2046" y="1429"/>
                  </a:lnTo>
                  <a:lnTo>
                    <a:pt x="2044" y="1432"/>
                  </a:lnTo>
                  <a:lnTo>
                    <a:pt x="2042" y="1436"/>
                  </a:lnTo>
                  <a:lnTo>
                    <a:pt x="2038" y="1438"/>
                  </a:lnTo>
                  <a:lnTo>
                    <a:pt x="2034" y="1440"/>
                  </a:lnTo>
                  <a:lnTo>
                    <a:pt x="2030" y="1441"/>
                  </a:lnTo>
                  <a:lnTo>
                    <a:pt x="2025" y="1442"/>
                  </a:lnTo>
                  <a:close/>
                  <a:moveTo>
                    <a:pt x="22" y="1337"/>
                  </a:moveTo>
                  <a:lnTo>
                    <a:pt x="22" y="1337"/>
                  </a:lnTo>
                  <a:lnTo>
                    <a:pt x="18" y="1337"/>
                  </a:lnTo>
                  <a:lnTo>
                    <a:pt x="13" y="1336"/>
                  </a:lnTo>
                  <a:lnTo>
                    <a:pt x="10" y="1334"/>
                  </a:lnTo>
                  <a:lnTo>
                    <a:pt x="7" y="1332"/>
                  </a:lnTo>
                  <a:lnTo>
                    <a:pt x="4" y="1329"/>
                  </a:lnTo>
                  <a:lnTo>
                    <a:pt x="3" y="1324"/>
                  </a:lnTo>
                  <a:lnTo>
                    <a:pt x="0" y="1320"/>
                  </a:lnTo>
                  <a:lnTo>
                    <a:pt x="0" y="1316"/>
                  </a:lnTo>
                  <a:lnTo>
                    <a:pt x="0" y="1230"/>
                  </a:lnTo>
                  <a:lnTo>
                    <a:pt x="0" y="1226"/>
                  </a:lnTo>
                  <a:lnTo>
                    <a:pt x="3" y="1222"/>
                  </a:lnTo>
                  <a:lnTo>
                    <a:pt x="4" y="1218"/>
                  </a:lnTo>
                  <a:lnTo>
                    <a:pt x="7" y="1215"/>
                  </a:lnTo>
                  <a:lnTo>
                    <a:pt x="10" y="1212"/>
                  </a:lnTo>
                  <a:lnTo>
                    <a:pt x="13" y="1211"/>
                  </a:lnTo>
                  <a:lnTo>
                    <a:pt x="18" y="1210"/>
                  </a:lnTo>
                  <a:lnTo>
                    <a:pt x="22" y="1209"/>
                  </a:lnTo>
                  <a:lnTo>
                    <a:pt x="26" y="1210"/>
                  </a:lnTo>
                  <a:lnTo>
                    <a:pt x="31" y="1211"/>
                  </a:lnTo>
                  <a:lnTo>
                    <a:pt x="34" y="1212"/>
                  </a:lnTo>
                  <a:lnTo>
                    <a:pt x="37" y="1215"/>
                  </a:lnTo>
                  <a:lnTo>
                    <a:pt x="39" y="1218"/>
                  </a:lnTo>
                  <a:lnTo>
                    <a:pt x="41" y="1222"/>
                  </a:lnTo>
                  <a:lnTo>
                    <a:pt x="43" y="1226"/>
                  </a:lnTo>
                  <a:lnTo>
                    <a:pt x="44" y="1230"/>
                  </a:lnTo>
                  <a:lnTo>
                    <a:pt x="44" y="1316"/>
                  </a:lnTo>
                  <a:lnTo>
                    <a:pt x="43" y="1320"/>
                  </a:lnTo>
                  <a:lnTo>
                    <a:pt x="41" y="1324"/>
                  </a:lnTo>
                  <a:lnTo>
                    <a:pt x="39" y="1329"/>
                  </a:lnTo>
                  <a:lnTo>
                    <a:pt x="37" y="1332"/>
                  </a:lnTo>
                  <a:lnTo>
                    <a:pt x="34" y="1334"/>
                  </a:lnTo>
                  <a:lnTo>
                    <a:pt x="31" y="1336"/>
                  </a:lnTo>
                  <a:lnTo>
                    <a:pt x="26" y="1337"/>
                  </a:lnTo>
                  <a:lnTo>
                    <a:pt x="22" y="1337"/>
                  </a:lnTo>
                  <a:close/>
                  <a:moveTo>
                    <a:pt x="2025" y="1142"/>
                  </a:moveTo>
                  <a:lnTo>
                    <a:pt x="2025" y="1142"/>
                  </a:lnTo>
                  <a:lnTo>
                    <a:pt x="2021" y="1141"/>
                  </a:lnTo>
                  <a:lnTo>
                    <a:pt x="2018" y="1140"/>
                  </a:lnTo>
                  <a:lnTo>
                    <a:pt x="2014" y="1137"/>
                  </a:lnTo>
                  <a:lnTo>
                    <a:pt x="2010" y="1135"/>
                  </a:lnTo>
                  <a:lnTo>
                    <a:pt x="2008" y="1132"/>
                  </a:lnTo>
                  <a:lnTo>
                    <a:pt x="2006" y="1128"/>
                  </a:lnTo>
                  <a:lnTo>
                    <a:pt x="2005" y="1125"/>
                  </a:lnTo>
                  <a:lnTo>
                    <a:pt x="2005" y="1120"/>
                  </a:lnTo>
                  <a:lnTo>
                    <a:pt x="2005" y="1034"/>
                  </a:lnTo>
                  <a:lnTo>
                    <a:pt x="2005" y="1029"/>
                  </a:lnTo>
                  <a:lnTo>
                    <a:pt x="2006" y="1025"/>
                  </a:lnTo>
                  <a:lnTo>
                    <a:pt x="2008" y="1022"/>
                  </a:lnTo>
                  <a:lnTo>
                    <a:pt x="2010" y="1019"/>
                  </a:lnTo>
                  <a:lnTo>
                    <a:pt x="2014" y="1017"/>
                  </a:lnTo>
                  <a:lnTo>
                    <a:pt x="2018" y="1014"/>
                  </a:lnTo>
                  <a:lnTo>
                    <a:pt x="2021" y="1013"/>
                  </a:lnTo>
                  <a:lnTo>
                    <a:pt x="2025" y="1012"/>
                  </a:lnTo>
                  <a:lnTo>
                    <a:pt x="2030" y="1013"/>
                  </a:lnTo>
                  <a:lnTo>
                    <a:pt x="2034" y="1014"/>
                  </a:lnTo>
                  <a:lnTo>
                    <a:pt x="2038" y="1017"/>
                  </a:lnTo>
                  <a:lnTo>
                    <a:pt x="2042" y="1019"/>
                  </a:lnTo>
                  <a:lnTo>
                    <a:pt x="2044" y="1022"/>
                  </a:lnTo>
                  <a:lnTo>
                    <a:pt x="2046" y="1025"/>
                  </a:lnTo>
                  <a:lnTo>
                    <a:pt x="2047" y="1029"/>
                  </a:lnTo>
                  <a:lnTo>
                    <a:pt x="2047" y="1034"/>
                  </a:lnTo>
                  <a:lnTo>
                    <a:pt x="2047" y="1120"/>
                  </a:lnTo>
                  <a:lnTo>
                    <a:pt x="2047" y="1125"/>
                  </a:lnTo>
                  <a:lnTo>
                    <a:pt x="2046" y="1128"/>
                  </a:lnTo>
                  <a:lnTo>
                    <a:pt x="2044" y="1132"/>
                  </a:lnTo>
                  <a:lnTo>
                    <a:pt x="2042" y="1135"/>
                  </a:lnTo>
                  <a:lnTo>
                    <a:pt x="2038" y="1137"/>
                  </a:lnTo>
                  <a:lnTo>
                    <a:pt x="2034" y="1140"/>
                  </a:lnTo>
                  <a:lnTo>
                    <a:pt x="2030" y="1141"/>
                  </a:lnTo>
                  <a:lnTo>
                    <a:pt x="2025" y="1142"/>
                  </a:lnTo>
                  <a:close/>
                  <a:moveTo>
                    <a:pt x="22" y="1037"/>
                  </a:moveTo>
                  <a:lnTo>
                    <a:pt x="22" y="1037"/>
                  </a:lnTo>
                  <a:lnTo>
                    <a:pt x="18" y="1037"/>
                  </a:lnTo>
                  <a:lnTo>
                    <a:pt x="13" y="1036"/>
                  </a:lnTo>
                  <a:lnTo>
                    <a:pt x="10" y="1034"/>
                  </a:lnTo>
                  <a:lnTo>
                    <a:pt x="7" y="1031"/>
                  </a:lnTo>
                  <a:lnTo>
                    <a:pt x="4" y="1027"/>
                  </a:lnTo>
                  <a:lnTo>
                    <a:pt x="3" y="1024"/>
                  </a:lnTo>
                  <a:lnTo>
                    <a:pt x="0" y="1020"/>
                  </a:lnTo>
                  <a:lnTo>
                    <a:pt x="0" y="1015"/>
                  </a:lnTo>
                  <a:lnTo>
                    <a:pt x="0" y="985"/>
                  </a:lnTo>
                  <a:lnTo>
                    <a:pt x="74" y="948"/>
                  </a:lnTo>
                  <a:lnTo>
                    <a:pt x="77" y="947"/>
                  </a:lnTo>
                  <a:lnTo>
                    <a:pt x="81" y="946"/>
                  </a:lnTo>
                  <a:lnTo>
                    <a:pt x="86" y="946"/>
                  </a:lnTo>
                  <a:lnTo>
                    <a:pt x="90" y="947"/>
                  </a:lnTo>
                  <a:lnTo>
                    <a:pt x="93" y="948"/>
                  </a:lnTo>
                  <a:lnTo>
                    <a:pt x="97" y="952"/>
                  </a:lnTo>
                  <a:lnTo>
                    <a:pt x="100" y="954"/>
                  </a:lnTo>
                  <a:lnTo>
                    <a:pt x="102" y="958"/>
                  </a:lnTo>
                  <a:lnTo>
                    <a:pt x="104" y="963"/>
                  </a:lnTo>
                  <a:lnTo>
                    <a:pt x="104" y="966"/>
                  </a:lnTo>
                  <a:lnTo>
                    <a:pt x="104" y="970"/>
                  </a:lnTo>
                  <a:lnTo>
                    <a:pt x="103" y="974"/>
                  </a:lnTo>
                  <a:lnTo>
                    <a:pt x="102" y="978"/>
                  </a:lnTo>
                  <a:lnTo>
                    <a:pt x="100" y="982"/>
                  </a:lnTo>
                  <a:lnTo>
                    <a:pt x="97" y="984"/>
                  </a:lnTo>
                  <a:lnTo>
                    <a:pt x="93" y="986"/>
                  </a:lnTo>
                  <a:lnTo>
                    <a:pt x="44" y="1012"/>
                  </a:lnTo>
                  <a:lnTo>
                    <a:pt x="44" y="1015"/>
                  </a:lnTo>
                  <a:lnTo>
                    <a:pt x="43" y="1020"/>
                  </a:lnTo>
                  <a:lnTo>
                    <a:pt x="41" y="1024"/>
                  </a:lnTo>
                  <a:lnTo>
                    <a:pt x="39" y="1027"/>
                  </a:lnTo>
                  <a:lnTo>
                    <a:pt x="37" y="1031"/>
                  </a:lnTo>
                  <a:lnTo>
                    <a:pt x="34" y="1034"/>
                  </a:lnTo>
                  <a:lnTo>
                    <a:pt x="31" y="1036"/>
                  </a:lnTo>
                  <a:lnTo>
                    <a:pt x="26" y="1037"/>
                  </a:lnTo>
                  <a:lnTo>
                    <a:pt x="22" y="1037"/>
                  </a:lnTo>
                  <a:close/>
                  <a:moveTo>
                    <a:pt x="275" y="892"/>
                  </a:moveTo>
                  <a:lnTo>
                    <a:pt x="275" y="892"/>
                  </a:lnTo>
                  <a:lnTo>
                    <a:pt x="269" y="892"/>
                  </a:lnTo>
                  <a:lnTo>
                    <a:pt x="264" y="889"/>
                  </a:lnTo>
                  <a:lnTo>
                    <a:pt x="260" y="886"/>
                  </a:lnTo>
                  <a:lnTo>
                    <a:pt x="255" y="880"/>
                  </a:lnTo>
                  <a:lnTo>
                    <a:pt x="254" y="877"/>
                  </a:lnTo>
                  <a:lnTo>
                    <a:pt x="253" y="873"/>
                  </a:lnTo>
                  <a:lnTo>
                    <a:pt x="253" y="869"/>
                  </a:lnTo>
                  <a:lnTo>
                    <a:pt x="254" y="864"/>
                  </a:lnTo>
                  <a:lnTo>
                    <a:pt x="256" y="861"/>
                  </a:lnTo>
                  <a:lnTo>
                    <a:pt x="259" y="858"/>
                  </a:lnTo>
                  <a:lnTo>
                    <a:pt x="262" y="855"/>
                  </a:lnTo>
                  <a:lnTo>
                    <a:pt x="265" y="852"/>
                  </a:lnTo>
                  <a:lnTo>
                    <a:pt x="342" y="813"/>
                  </a:lnTo>
                  <a:lnTo>
                    <a:pt x="346" y="811"/>
                  </a:lnTo>
                  <a:lnTo>
                    <a:pt x="350" y="811"/>
                  </a:lnTo>
                  <a:lnTo>
                    <a:pt x="355" y="811"/>
                  </a:lnTo>
                  <a:lnTo>
                    <a:pt x="358" y="812"/>
                  </a:lnTo>
                  <a:lnTo>
                    <a:pt x="362" y="813"/>
                  </a:lnTo>
                  <a:lnTo>
                    <a:pt x="365" y="816"/>
                  </a:lnTo>
                  <a:lnTo>
                    <a:pt x="369" y="819"/>
                  </a:lnTo>
                  <a:lnTo>
                    <a:pt x="371" y="823"/>
                  </a:lnTo>
                  <a:lnTo>
                    <a:pt x="372" y="826"/>
                  </a:lnTo>
                  <a:lnTo>
                    <a:pt x="373" y="831"/>
                  </a:lnTo>
                  <a:lnTo>
                    <a:pt x="373" y="835"/>
                  </a:lnTo>
                  <a:lnTo>
                    <a:pt x="372" y="839"/>
                  </a:lnTo>
                  <a:lnTo>
                    <a:pt x="370" y="843"/>
                  </a:lnTo>
                  <a:lnTo>
                    <a:pt x="368" y="847"/>
                  </a:lnTo>
                  <a:lnTo>
                    <a:pt x="364" y="849"/>
                  </a:lnTo>
                  <a:lnTo>
                    <a:pt x="361" y="851"/>
                  </a:lnTo>
                  <a:lnTo>
                    <a:pt x="284" y="890"/>
                  </a:lnTo>
                  <a:lnTo>
                    <a:pt x="280" y="892"/>
                  </a:lnTo>
                  <a:lnTo>
                    <a:pt x="275" y="892"/>
                  </a:lnTo>
                  <a:close/>
                  <a:moveTo>
                    <a:pt x="2025" y="840"/>
                  </a:moveTo>
                  <a:lnTo>
                    <a:pt x="2025" y="840"/>
                  </a:lnTo>
                  <a:lnTo>
                    <a:pt x="2021" y="840"/>
                  </a:lnTo>
                  <a:lnTo>
                    <a:pt x="2018" y="839"/>
                  </a:lnTo>
                  <a:lnTo>
                    <a:pt x="2014" y="837"/>
                  </a:lnTo>
                  <a:lnTo>
                    <a:pt x="2010" y="835"/>
                  </a:lnTo>
                  <a:lnTo>
                    <a:pt x="2008" y="832"/>
                  </a:lnTo>
                  <a:lnTo>
                    <a:pt x="2006" y="828"/>
                  </a:lnTo>
                  <a:lnTo>
                    <a:pt x="2005" y="823"/>
                  </a:lnTo>
                  <a:lnTo>
                    <a:pt x="2005" y="819"/>
                  </a:lnTo>
                  <a:lnTo>
                    <a:pt x="2005" y="734"/>
                  </a:lnTo>
                  <a:lnTo>
                    <a:pt x="2005" y="729"/>
                  </a:lnTo>
                  <a:lnTo>
                    <a:pt x="2006" y="725"/>
                  </a:lnTo>
                  <a:lnTo>
                    <a:pt x="2008" y="722"/>
                  </a:lnTo>
                  <a:lnTo>
                    <a:pt x="2010" y="718"/>
                  </a:lnTo>
                  <a:lnTo>
                    <a:pt x="2014" y="715"/>
                  </a:lnTo>
                  <a:lnTo>
                    <a:pt x="2018" y="714"/>
                  </a:lnTo>
                  <a:lnTo>
                    <a:pt x="2021" y="713"/>
                  </a:lnTo>
                  <a:lnTo>
                    <a:pt x="2025" y="712"/>
                  </a:lnTo>
                  <a:lnTo>
                    <a:pt x="2030" y="713"/>
                  </a:lnTo>
                  <a:lnTo>
                    <a:pt x="2034" y="714"/>
                  </a:lnTo>
                  <a:lnTo>
                    <a:pt x="2038" y="715"/>
                  </a:lnTo>
                  <a:lnTo>
                    <a:pt x="2042" y="718"/>
                  </a:lnTo>
                  <a:lnTo>
                    <a:pt x="2044" y="722"/>
                  </a:lnTo>
                  <a:lnTo>
                    <a:pt x="2046" y="725"/>
                  </a:lnTo>
                  <a:lnTo>
                    <a:pt x="2047" y="729"/>
                  </a:lnTo>
                  <a:lnTo>
                    <a:pt x="2047" y="734"/>
                  </a:lnTo>
                  <a:lnTo>
                    <a:pt x="2047" y="819"/>
                  </a:lnTo>
                  <a:lnTo>
                    <a:pt x="2047" y="823"/>
                  </a:lnTo>
                  <a:lnTo>
                    <a:pt x="2046" y="828"/>
                  </a:lnTo>
                  <a:lnTo>
                    <a:pt x="2044" y="832"/>
                  </a:lnTo>
                  <a:lnTo>
                    <a:pt x="2042" y="835"/>
                  </a:lnTo>
                  <a:lnTo>
                    <a:pt x="2038" y="837"/>
                  </a:lnTo>
                  <a:lnTo>
                    <a:pt x="2034" y="839"/>
                  </a:lnTo>
                  <a:lnTo>
                    <a:pt x="2030" y="840"/>
                  </a:lnTo>
                  <a:lnTo>
                    <a:pt x="2025" y="840"/>
                  </a:lnTo>
                  <a:close/>
                  <a:moveTo>
                    <a:pt x="544" y="757"/>
                  </a:moveTo>
                  <a:lnTo>
                    <a:pt x="544" y="757"/>
                  </a:lnTo>
                  <a:lnTo>
                    <a:pt x="537" y="756"/>
                  </a:lnTo>
                  <a:lnTo>
                    <a:pt x="532" y="754"/>
                  </a:lnTo>
                  <a:lnTo>
                    <a:pt x="527" y="751"/>
                  </a:lnTo>
                  <a:lnTo>
                    <a:pt x="524" y="745"/>
                  </a:lnTo>
                  <a:lnTo>
                    <a:pt x="522" y="741"/>
                  </a:lnTo>
                  <a:lnTo>
                    <a:pt x="522" y="738"/>
                  </a:lnTo>
                  <a:lnTo>
                    <a:pt x="522" y="734"/>
                  </a:lnTo>
                  <a:lnTo>
                    <a:pt x="523" y="729"/>
                  </a:lnTo>
                  <a:lnTo>
                    <a:pt x="524" y="726"/>
                  </a:lnTo>
                  <a:lnTo>
                    <a:pt x="526" y="722"/>
                  </a:lnTo>
                  <a:lnTo>
                    <a:pt x="530" y="720"/>
                  </a:lnTo>
                  <a:lnTo>
                    <a:pt x="534" y="717"/>
                  </a:lnTo>
                  <a:lnTo>
                    <a:pt x="611" y="678"/>
                  </a:lnTo>
                  <a:lnTo>
                    <a:pt x="614" y="676"/>
                  </a:lnTo>
                  <a:lnTo>
                    <a:pt x="618" y="676"/>
                  </a:lnTo>
                  <a:lnTo>
                    <a:pt x="623" y="676"/>
                  </a:lnTo>
                  <a:lnTo>
                    <a:pt x="627" y="677"/>
                  </a:lnTo>
                  <a:lnTo>
                    <a:pt x="630" y="678"/>
                  </a:lnTo>
                  <a:lnTo>
                    <a:pt x="633" y="681"/>
                  </a:lnTo>
                  <a:lnTo>
                    <a:pt x="637" y="684"/>
                  </a:lnTo>
                  <a:lnTo>
                    <a:pt x="639" y="688"/>
                  </a:lnTo>
                  <a:lnTo>
                    <a:pt x="641" y="691"/>
                  </a:lnTo>
                  <a:lnTo>
                    <a:pt x="641" y="696"/>
                  </a:lnTo>
                  <a:lnTo>
                    <a:pt x="641" y="700"/>
                  </a:lnTo>
                  <a:lnTo>
                    <a:pt x="640" y="704"/>
                  </a:lnTo>
                  <a:lnTo>
                    <a:pt x="639" y="708"/>
                  </a:lnTo>
                  <a:lnTo>
                    <a:pt x="637" y="711"/>
                  </a:lnTo>
                  <a:lnTo>
                    <a:pt x="633" y="714"/>
                  </a:lnTo>
                  <a:lnTo>
                    <a:pt x="630" y="716"/>
                  </a:lnTo>
                  <a:lnTo>
                    <a:pt x="553" y="755"/>
                  </a:lnTo>
                  <a:lnTo>
                    <a:pt x="548" y="757"/>
                  </a:lnTo>
                  <a:lnTo>
                    <a:pt x="544" y="757"/>
                  </a:lnTo>
                  <a:close/>
                  <a:moveTo>
                    <a:pt x="812" y="622"/>
                  </a:moveTo>
                  <a:lnTo>
                    <a:pt x="812" y="622"/>
                  </a:lnTo>
                  <a:lnTo>
                    <a:pt x="806" y="621"/>
                  </a:lnTo>
                  <a:lnTo>
                    <a:pt x="801" y="619"/>
                  </a:lnTo>
                  <a:lnTo>
                    <a:pt x="796" y="616"/>
                  </a:lnTo>
                  <a:lnTo>
                    <a:pt x="792" y="610"/>
                  </a:lnTo>
                  <a:lnTo>
                    <a:pt x="791" y="606"/>
                  </a:lnTo>
                  <a:lnTo>
                    <a:pt x="790" y="603"/>
                  </a:lnTo>
                  <a:lnTo>
                    <a:pt x="790" y="599"/>
                  </a:lnTo>
                  <a:lnTo>
                    <a:pt x="791" y="594"/>
                  </a:lnTo>
                  <a:lnTo>
                    <a:pt x="793" y="591"/>
                  </a:lnTo>
                  <a:lnTo>
                    <a:pt x="795" y="587"/>
                  </a:lnTo>
                  <a:lnTo>
                    <a:pt x="799" y="585"/>
                  </a:lnTo>
                  <a:lnTo>
                    <a:pt x="802" y="581"/>
                  </a:lnTo>
                  <a:lnTo>
                    <a:pt x="878" y="543"/>
                  </a:lnTo>
                  <a:lnTo>
                    <a:pt x="883" y="541"/>
                  </a:lnTo>
                  <a:lnTo>
                    <a:pt x="887" y="541"/>
                  </a:lnTo>
                  <a:lnTo>
                    <a:pt x="891" y="541"/>
                  </a:lnTo>
                  <a:lnTo>
                    <a:pt x="895" y="542"/>
                  </a:lnTo>
                  <a:lnTo>
                    <a:pt x="899" y="543"/>
                  </a:lnTo>
                  <a:lnTo>
                    <a:pt x="902" y="546"/>
                  </a:lnTo>
                  <a:lnTo>
                    <a:pt x="905" y="549"/>
                  </a:lnTo>
                  <a:lnTo>
                    <a:pt x="908" y="553"/>
                  </a:lnTo>
                  <a:lnTo>
                    <a:pt x="909" y="556"/>
                  </a:lnTo>
                  <a:lnTo>
                    <a:pt x="910" y="561"/>
                  </a:lnTo>
                  <a:lnTo>
                    <a:pt x="910" y="565"/>
                  </a:lnTo>
                  <a:lnTo>
                    <a:pt x="909" y="569"/>
                  </a:lnTo>
                  <a:lnTo>
                    <a:pt x="907" y="573"/>
                  </a:lnTo>
                  <a:lnTo>
                    <a:pt x="904" y="576"/>
                  </a:lnTo>
                  <a:lnTo>
                    <a:pt x="901" y="579"/>
                  </a:lnTo>
                  <a:lnTo>
                    <a:pt x="898" y="581"/>
                  </a:lnTo>
                  <a:lnTo>
                    <a:pt x="821" y="620"/>
                  </a:lnTo>
                  <a:lnTo>
                    <a:pt x="817" y="622"/>
                  </a:lnTo>
                  <a:lnTo>
                    <a:pt x="812" y="622"/>
                  </a:lnTo>
                  <a:close/>
                  <a:moveTo>
                    <a:pt x="2025" y="540"/>
                  </a:moveTo>
                  <a:lnTo>
                    <a:pt x="2025" y="540"/>
                  </a:lnTo>
                  <a:lnTo>
                    <a:pt x="2021" y="540"/>
                  </a:lnTo>
                  <a:lnTo>
                    <a:pt x="2018" y="539"/>
                  </a:lnTo>
                  <a:lnTo>
                    <a:pt x="2014" y="537"/>
                  </a:lnTo>
                  <a:lnTo>
                    <a:pt x="2010" y="534"/>
                  </a:lnTo>
                  <a:lnTo>
                    <a:pt x="2008" y="531"/>
                  </a:lnTo>
                  <a:lnTo>
                    <a:pt x="2006" y="527"/>
                  </a:lnTo>
                  <a:lnTo>
                    <a:pt x="2005" y="523"/>
                  </a:lnTo>
                  <a:lnTo>
                    <a:pt x="2005" y="519"/>
                  </a:lnTo>
                  <a:lnTo>
                    <a:pt x="2005" y="433"/>
                  </a:lnTo>
                  <a:lnTo>
                    <a:pt x="2005" y="429"/>
                  </a:lnTo>
                  <a:lnTo>
                    <a:pt x="2006" y="425"/>
                  </a:lnTo>
                  <a:lnTo>
                    <a:pt x="2008" y="421"/>
                  </a:lnTo>
                  <a:lnTo>
                    <a:pt x="2010" y="418"/>
                  </a:lnTo>
                  <a:lnTo>
                    <a:pt x="2014" y="415"/>
                  </a:lnTo>
                  <a:lnTo>
                    <a:pt x="2018" y="413"/>
                  </a:lnTo>
                  <a:lnTo>
                    <a:pt x="2021" y="412"/>
                  </a:lnTo>
                  <a:lnTo>
                    <a:pt x="2025" y="412"/>
                  </a:lnTo>
                  <a:lnTo>
                    <a:pt x="2030" y="412"/>
                  </a:lnTo>
                  <a:lnTo>
                    <a:pt x="2034" y="413"/>
                  </a:lnTo>
                  <a:lnTo>
                    <a:pt x="2038" y="415"/>
                  </a:lnTo>
                  <a:lnTo>
                    <a:pt x="2042" y="418"/>
                  </a:lnTo>
                  <a:lnTo>
                    <a:pt x="2044" y="421"/>
                  </a:lnTo>
                  <a:lnTo>
                    <a:pt x="2046" y="425"/>
                  </a:lnTo>
                  <a:lnTo>
                    <a:pt x="2047" y="429"/>
                  </a:lnTo>
                  <a:lnTo>
                    <a:pt x="2047" y="433"/>
                  </a:lnTo>
                  <a:lnTo>
                    <a:pt x="2047" y="519"/>
                  </a:lnTo>
                  <a:lnTo>
                    <a:pt x="2047" y="523"/>
                  </a:lnTo>
                  <a:lnTo>
                    <a:pt x="2046" y="527"/>
                  </a:lnTo>
                  <a:lnTo>
                    <a:pt x="2044" y="531"/>
                  </a:lnTo>
                  <a:lnTo>
                    <a:pt x="2042" y="534"/>
                  </a:lnTo>
                  <a:lnTo>
                    <a:pt x="2038" y="537"/>
                  </a:lnTo>
                  <a:lnTo>
                    <a:pt x="2034" y="539"/>
                  </a:lnTo>
                  <a:lnTo>
                    <a:pt x="2030" y="540"/>
                  </a:lnTo>
                  <a:lnTo>
                    <a:pt x="2025" y="540"/>
                  </a:lnTo>
                  <a:close/>
                  <a:moveTo>
                    <a:pt x="1080" y="487"/>
                  </a:moveTo>
                  <a:lnTo>
                    <a:pt x="1080" y="487"/>
                  </a:lnTo>
                  <a:lnTo>
                    <a:pt x="1074" y="486"/>
                  </a:lnTo>
                  <a:lnTo>
                    <a:pt x="1069" y="484"/>
                  </a:lnTo>
                  <a:lnTo>
                    <a:pt x="1064" y="481"/>
                  </a:lnTo>
                  <a:lnTo>
                    <a:pt x="1061" y="475"/>
                  </a:lnTo>
                  <a:lnTo>
                    <a:pt x="1059" y="471"/>
                  </a:lnTo>
                  <a:lnTo>
                    <a:pt x="1059" y="467"/>
                  </a:lnTo>
                  <a:lnTo>
                    <a:pt x="1059" y="464"/>
                  </a:lnTo>
                  <a:lnTo>
                    <a:pt x="1060" y="459"/>
                  </a:lnTo>
                  <a:lnTo>
                    <a:pt x="1061" y="455"/>
                  </a:lnTo>
                  <a:lnTo>
                    <a:pt x="1063" y="452"/>
                  </a:lnTo>
                  <a:lnTo>
                    <a:pt x="1066" y="450"/>
                  </a:lnTo>
                  <a:lnTo>
                    <a:pt x="1071" y="446"/>
                  </a:lnTo>
                  <a:lnTo>
                    <a:pt x="1147" y="408"/>
                  </a:lnTo>
                  <a:lnTo>
                    <a:pt x="1151" y="406"/>
                  </a:lnTo>
                  <a:lnTo>
                    <a:pt x="1155" y="406"/>
                  </a:lnTo>
                  <a:lnTo>
                    <a:pt x="1159" y="406"/>
                  </a:lnTo>
                  <a:lnTo>
                    <a:pt x="1164" y="407"/>
                  </a:lnTo>
                  <a:lnTo>
                    <a:pt x="1167" y="408"/>
                  </a:lnTo>
                  <a:lnTo>
                    <a:pt x="1170" y="411"/>
                  </a:lnTo>
                  <a:lnTo>
                    <a:pt x="1173" y="414"/>
                  </a:lnTo>
                  <a:lnTo>
                    <a:pt x="1175" y="417"/>
                  </a:lnTo>
                  <a:lnTo>
                    <a:pt x="1178" y="421"/>
                  </a:lnTo>
                  <a:lnTo>
                    <a:pt x="1178" y="426"/>
                  </a:lnTo>
                  <a:lnTo>
                    <a:pt x="1178" y="430"/>
                  </a:lnTo>
                  <a:lnTo>
                    <a:pt x="1177" y="434"/>
                  </a:lnTo>
                  <a:lnTo>
                    <a:pt x="1175" y="438"/>
                  </a:lnTo>
                  <a:lnTo>
                    <a:pt x="1173" y="441"/>
                  </a:lnTo>
                  <a:lnTo>
                    <a:pt x="1170" y="444"/>
                  </a:lnTo>
                  <a:lnTo>
                    <a:pt x="1167" y="446"/>
                  </a:lnTo>
                  <a:lnTo>
                    <a:pt x="1090" y="485"/>
                  </a:lnTo>
                  <a:lnTo>
                    <a:pt x="1085" y="487"/>
                  </a:lnTo>
                  <a:lnTo>
                    <a:pt x="1080" y="487"/>
                  </a:lnTo>
                  <a:close/>
                  <a:moveTo>
                    <a:pt x="1348" y="352"/>
                  </a:moveTo>
                  <a:lnTo>
                    <a:pt x="1348" y="352"/>
                  </a:lnTo>
                  <a:lnTo>
                    <a:pt x="1343" y="351"/>
                  </a:lnTo>
                  <a:lnTo>
                    <a:pt x="1337" y="349"/>
                  </a:lnTo>
                  <a:lnTo>
                    <a:pt x="1333" y="346"/>
                  </a:lnTo>
                  <a:lnTo>
                    <a:pt x="1329" y="340"/>
                  </a:lnTo>
                  <a:lnTo>
                    <a:pt x="1328" y="336"/>
                  </a:lnTo>
                  <a:lnTo>
                    <a:pt x="1327" y="332"/>
                  </a:lnTo>
                  <a:lnTo>
                    <a:pt x="1327" y="329"/>
                  </a:lnTo>
                  <a:lnTo>
                    <a:pt x="1328" y="324"/>
                  </a:lnTo>
                  <a:lnTo>
                    <a:pt x="1330" y="320"/>
                  </a:lnTo>
                  <a:lnTo>
                    <a:pt x="1332" y="317"/>
                  </a:lnTo>
                  <a:lnTo>
                    <a:pt x="1335" y="313"/>
                  </a:lnTo>
                  <a:lnTo>
                    <a:pt x="1339" y="311"/>
                  </a:lnTo>
                  <a:lnTo>
                    <a:pt x="1415" y="273"/>
                  </a:lnTo>
                  <a:lnTo>
                    <a:pt x="1420" y="271"/>
                  </a:lnTo>
                  <a:lnTo>
                    <a:pt x="1424" y="271"/>
                  </a:lnTo>
                  <a:lnTo>
                    <a:pt x="1428" y="271"/>
                  </a:lnTo>
                  <a:lnTo>
                    <a:pt x="1431" y="271"/>
                  </a:lnTo>
                  <a:lnTo>
                    <a:pt x="1436" y="273"/>
                  </a:lnTo>
                  <a:lnTo>
                    <a:pt x="1439" y="276"/>
                  </a:lnTo>
                  <a:lnTo>
                    <a:pt x="1442" y="279"/>
                  </a:lnTo>
                  <a:lnTo>
                    <a:pt x="1444" y="282"/>
                  </a:lnTo>
                  <a:lnTo>
                    <a:pt x="1445" y="286"/>
                  </a:lnTo>
                  <a:lnTo>
                    <a:pt x="1447" y="291"/>
                  </a:lnTo>
                  <a:lnTo>
                    <a:pt x="1447" y="295"/>
                  </a:lnTo>
                  <a:lnTo>
                    <a:pt x="1445" y="299"/>
                  </a:lnTo>
                  <a:lnTo>
                    <a:pt x="1443" y="303"/>
                  </a:lnTo>
                  <a:lnTo>
                    <a:pt x="1441" y="306"/>
                  </a:lnTo>
                  <a:lnTo>
                    <a:pt x="1438" y="309"/>
                  </a:lnTo>
                  <a:lnTo>
                    <a:pt x="1435" y="311"/>
                  </a:lnTo>
                  <a:lnTo>
                    <a:pt x="1358" y="350"/>
                  </a:lnTo>
                  <a:lnTo>
                    <a:pt x="1354" y="351"/>
                  </a:lnTo>
                  <a:lnTo>
                    <a:pt x="1348" y="352"/>
                  </a:lnTo>
                  <a:close/>
                  <a:moveTo>
                    <a:pt x="2025" y="240"/>
                  </a:moveTo>
                  <a:lnTo>
                    <a:pt x="2025" y="240"/>
                  </a:lnTo>
                  <a:lnTo>
                    <a:pt x="2021" y="240"/>
                  </a:lnTo>
                  <a:lnTo>
                    <a:pt x="2018" y="238"/>
                  </a:lnTo>
                  <a:lnTo>
                    <a:pt x="2014" y="237"/>
                  </a:lnTo>
                  <a:lnTo>
                    <a:pt x="2010" y="234"/>
                  </a:lnTo>
                  <a:lnTo>
                    <a:pt x="2008" y="230"/>
                  </a:lnTo>
                  <a:lnTo>
                    <a:pt x="2006" y="227"/>
                  </a:lnTo>
                  <a:lnTo>
                    <a:pt x="2005" y="223"/>
                  </a:lnTo>
                  <a:lnTo>
                    <a:pt x="2005" y="218"/>
                  </a:lnTo>
                  <a:lnTo>
                    <a:pt x="2005" y="133"/>
                  </a:lnTo>
                  <a:lnTo>
                    <a:pt x="2005" y="129"/>
                  </a:lnTo>
                  <a:lnTo>
                    <a:pt x="2006" y="124"/>
                  </a:lnTo>
                  <a:lnTo>
                    <a:pt x="2008" y="120"/>
                  </a:lnTo>
                  <a:lnTo>
                    <a:pt x="2010" y="118"/>
                  </a:lnTo>
                  <a:lnTo>
                    <a:pt x="2014" y="115"/>
                  </a:lnTo>
                  <a:lnTo>
                    <a:pt x="2018" y="113"/>
                  </a:lnTo>
                  <a:lnTo>
                    <a:pt x="2021" y="111"/>
                  </a:lnTo>
                  <a:lnTo>
                    <a:pt x="2025" y="111"/>
                  </a:lnTo>
                  <a:lnTo>
                    <a:pt x="2030" y="111"/>
                  </a:lnTo>
                  <a:lnTo>
                    <a:pt x="2034" y="113"/>
                  </a:lnTo>
                  <a:lnTo>
                    <a:pt x="2038" y="115"/>
                  </a:lnTo>
                  <a:lnTo>
                    <a:pt x="2042" y="118"/>
                  </a:lnTo>
                  <a:lnTo>
                    <a:pt x="2044" y="120"/>
                  </a:lnTo>
                  <a:lnTo>
                    <a:pt x="2046" y="124"/>
                  </a:lnTo>
                  <a:lnTo>
                    <a:pt x="2047" y="129"/>
                  </a:lnTo>
                  <a:lnTo>
                    <a:pt x="2047" y="133"/>
                  </a:lnTo>
                  <a:lnTo>
                    <a:pt x="2047" y="218"/>
                  </a:lnTo>
                  <a:lnTo>
                    <a:pt x="2047" y="223"/>
                  </a:lnTo>
                  <a:lnTo>
                    <a:pt x="2046" y="227"/>
                  </a:lnTo>
                  <a:lnTo>
                    <a:pt x="2044" y="230"/>
                  </a:lnTo>
                  <a:lnTo>
                    <a:pt x="2042" y="234"/>
                  </a:lnTo>
                  <a:lnTo>
                    <a:pt x="2038" y="237"/>
                  </a:lnTo>
                  <a:lnTo>
                    <a:pt x="2034" y="238"/>
                  </a:lnTo>
                  <a:lnTo>
                    <a:pt x="2030" y="240"/>
                  </a:lnTo>
                  <a:lnTo>
                    <a:pt x="2025" y="240"/>
                  </a:lnTo>
                  <a:close/>
                  <a:moveTo>
                    <a:pt x="1617" y="217"/>
                  </a:moveTo>
                  <a:lnTo>
                    <a:pt x="1617" y="217"/>
                  </a:lnTo>
                  <a:lnTo>
                    <a:pt x="1611" y="216"/>
                  </a:lnTo>
                  <a:lnTo>
                    <a:pt x="1605" y="214"/>
                  </a:lnTo>
                  <a:lnTo>
                    <a:pt x="1601" y="211"/>
                  </a:lnTo>
                  <a:lnTo>
                    <a:pt x="1598" y="205"/>
                  </a:lnTo>
                  <a:lnTo>
                    <a:pt x="1596" y="201"/>
                  </a:lnTo>
                  <a:lnTo>
                    <a:pt x="1596" y="197"/>
                  </a:lnTo>
                  <a:lnTo>
                    <a:pt x="1596" y="192"/>
                  </a:lnTo>
                  <a:lnTo>
                    <a:pt x="1597" y="189"/>
                  </a:lnTo>
                  <a:lnTo>
                    <a:pt x="1598" y="185"/>
                  </a:lnTo>
                  <a:lnTo>
                    <a:pt x="1600" y="182"/>
                  </a:lnTo>
                  <a:lnTo>
                    <a:pt x="1603" y="178"/>
                  </a:lnTo>
                  <a:lnTo>
                    <a:pt x="1607" y="176"/>
                  </a:lnTo>
                  <a:lnTo>
                    <a:pt x="1684" y="137"/>
                  </a:lnTo>
                  <a:lnTo>
                    <a:pt x="1687" y="136"/>
                  </a:lnTo>
                  <a:lnTo>
                    <a:pt x="1692" y="135"/>
                  </a:lnTo>
                  <a:lnTo>
                    <a:pt x="1696" y="136"/>
                  </a:lnTo>
                  <a:lnTo>
                    <a:pt x="1700" y="136"/>
                  </a:lnTo>
                  <a:lnTo>
                    <a:pt x="1704" y="138"/>
                  </a:lnTo>
                  <a:lnTo>
                    <a:pt x="1707" y="141"/>
                  </a:lnTo>
                  <a:lnTo>
                    <a:pt x="1710" y="144"/>
                  </a:lnTo>
                  <a:lnTo>
                    <a:pt x="1712" y="147"/>
                  </a:lnTo>
                  <a:lnTo>
                    <a:pt x="1714" y="151"/>
                  </a:lnTo>
                  <a:lnTo>
                    <a:pt x="1714" y="156"/>
                  </a:lnTo>
                  <a:lnTo>
                    <a:pt x="1714" y="160"/>
                  </a:lnTo>
                  <a:lnTo>
                    <a:pt x="1713" y="163"/>
                  </a:lnTo>
                  <a:lnTo>
                    <a:pt x="1712" y="168"/>
                  </a:lnTo>
                  <a:lnTo>
                    <a:pt x="1710" y="171"/>
                  </a:lnTo>
                  <a:lnTo>
                    <a:pt x="1707" y="174"/>
                  </a:lnTo>
                  <a:lnTo>
                    <a:pt x="1704" y="176"/>
                  </a:lnTo>
                  <a:lnTo>
                    <a:pt x="1627" y="215"/>
                  </a:lnTo>
                  <a:lnTo>
                    <a:pt x="1621" y="216"/>
                  </a:lnTo>
                  <a:lnTo>
                    <a:pt x="1617" y="217"/>
                  </a:lnTo>
                  <a:close/>
                  <a:moveTo>
                    <a:pt x="1885" y="82"/>
                  </a:moveTo>
                  <a:lnTo>
                    <a:pt x="1885" y="82"/>
                  </a:lnTo>
                  <a:lnTo>
                    <a:pt x="1880" y="81"/>
                  </a:lnTo>
                  <a:lnTo>
                    <a:pt x="1874" y="79"/>
                  </a:lnTo>
                  <a:lnTo>
                    <a:pt x="1870" y="75"/>
                  </a:lnTo>
                  <a:lnTo>
                    <a:pt x="1866" y="70"/>
                  </a:lnTo>
                  <a:lnTo>
                    <a:pt x="1864" y="66"/>
                  </a:lnTo>
                  <a:lnTo>
                    <a:pt x="1863" y="62"/>
                  </a:lnTo>
                  <a:lnTo>
                    <a:pt x="1863" y="57"/>
                  </a:lnTo>
                  <a:lnTo>
                    <a:pt x="1864" y="54"/>
                  </a:lnTo>
                  <a:lnTo>
                    <a:pt x="1867" y="50"/>
                  </a:lnTo>
                  <a:lnTo>
                    <a:pt x="1869" y="47"/>
                  </a:lnTo>
                  <a:lnTo>
                    <a:pt x="1872" y="43"/>
                  </a:lnTo>
                  <a:lnTo>
                    <a:pt x="1875" y="41"/>
                  </a:lnTo>
                  <a:lnTo>
                    <a:pt x="1952" y="2"/>
                  </a:lnTo>
                  <a:lnTo>
                    <a:pt x="1956" y="1"/>
                  </a:lnTo>
                  <a:lnTo>
                    <a:pt x="1961" y="0"/>
                  </a:lnTo>
                  <a:lnTo>
                    <a:pt x="1965" y="0"/>
                  </a:lnTo>
                  <a:lnTo>
                    <a:pt x="1968" y="1"/>
                  </a:lnTo>
                  <a:lnTo>
                    <a:pt x="1972" y="3"/>
                  </a:lnTo>
                  <a:lnTo>
                    <a:pt x="1976" y="6"/>
                  </a:lnTo>
                  <a:lnTo>
                    <a:pt x="1979" y="9"/>
                  </a:lnTo>
                  <a:lnTo>
                    <a:pt x="1981" y="12"/>
                  </a:lnTo>
                  <a:lnTo>
                    <a:pt x="1982" y="16"/>
                  </a:lnTo>
                  <a:lnTo>
                    <a:pt x="1983" y="21"/>
                  </a:lnTo>
                  <a:lnTo>
                    <a:pt x="1983" y="25"/>
                  </a:lnTo>
                  <a:lnTo>
                    <a:pt x="1982" y="28"/>
                  </a:lnTo>
                  <a:lnTo>
                    <a:pt x="1980" y="33"/>
                  </a:lnTo>
                  <a:lnTo>
                    <a:pt x="1978" y="36"/>
                  </a:lnTo>
                  <a:lnTo>
                    <a:pt x="1975" y="39"/>
                  </a:lnTo>
                  <a:lnTo>
                    <a:pt x="1971" y="41"/>
                  </a:lnTo>
                  <a:lnTo>
                    <a:pt x="1895" y="80"/>
                  </a:lnTo>
                  <a:lnTo>
                    <a:pt x="1890" y="81"/>
                  </a:lnTo>
                  <a:lnTo>
                    <a:pt x="1885" y="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10" name="Freeform 250">
              <a:extLst>
                <a:ext uri="{FF2B5EF4-FFF2-40B4-BE49-F238E27FC236}">
                  <a16:creationId xmlns:a16="http://schemas.microsoft.com/office/drawing/2014/main" id="{F502D172-88CB-4C4D-B717-D334591493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46038" y="1631331"/>
              <a:ext cx="10241" cy="938377"/>
            </a:xfrm>
            <a:custGeom>
              <a:avLst/>
              <a:gdLst>
                <a:gd name="T0" fmla="*/ 0 w 43"/>
                <a:gd name="T1" fmla="*/ 4016 h 4033"/>
                <a:gd name="T2" fmla="*/ 13 w 43"/>
                <a:gd name="T3" fmla="*/ 3907 h 4033"/>
                <a:gd name="T4" fmla="*/ 41 w 43"/>
                <a:gd name="T5" fmla="*/ 3918 h 4033"/>
                <a:gd name="T6" fmla="*/ 34 w 43"/>
                <a:gd name="T7" fmla="*/ 4030 h 4033"/>
                <a:gd name="T8" fmla="*/ 10 w 43"/>
                <a:gd name="T9" fmla="*/ 3730 h 4033"/>
                <a:gd name="T10" fmla="*/ 1 w 43"/>
                <a:gd name="T11" fmla="*/ 3618 h 4033"/>
                <a:gd name="T12" fmla="*/ 30 w 43"/>
                <a:gd name="T13" fmla="*/ 3606 h 4033"/>
                <a:gd name="T14" fmla="*/ 42 w 43"/>
                <a:gd name="T15" fmla="*/ 3716 h 4033"/>
                <a:gd name="T16" fmla="*/ 22 w 43"/>
                <a:gd name="T17" fmla="*/ 3433 h 4033"/>
                <a:gd name="T18" fmla="*/ 0 w 43"/>
                <a:gd name="T19" fmla="*/ 3416 h 4033"/>
                <a:gd name="T20" fmla="*/ 13 w 43"/>
                <a:gd name="T21" fmla="*/ 3305 h 4033"/>
                <a:gd name="T22" fmla="*/ 41 w 43"/>
                <a:gd name="T23" fmla="*/ 3317 h 4033"/>
                <a:gd name="T24" fmla="*/ 34 w 43"/>
                <a:gd name="T25" fmla="*/ 3429 h 4033"/>
                <a:gd name="T26" fmla="*/ 10 w 43"/>
                <a:gd name="T27" fmla="*/ 3128 h 4033"/>
                <a:gd name="T28" fmla="*/ 1 w 43"/>
                <a:gd name="T29" fmla="*/ 3017 h 4033"/>
                <a:gd name="T30" fmla="*/ 30 w 43"/>
                <a:gd name="T31" fmla="*/ 3005 h 4033"/>
                <a:gd name="T32" fmla="*/ 42 w 43"/>
                <a:gd name="T33" fmla="*/ 3115 h 4033"/>
                <a:gd name="T34" fmla="*/ 22 w 43"/>
                <a:gd name="T35" fmla="*/ 2831 h 4033"/>
                <a:gd name="T36" fmla="*/ 0 w 43"/>
                <a:gd name="T37" fmla="*/ 2815 h 4033"/>
                <a:gd name="T38" fmla="*/ 13 w 43"/>
                <a:gd name="T39" fmla="*/ 2705 h 4033"/>
                <a:gd name="T40" fmla="*/ 41 w 43"/>
                <a:gd name="T41" fmla="*/ 2716 h 4033"/>
                <a:gd name="T42" fmla="*/ 34 w 43"/>
                <a:gd name="T43" fmla="*/ 2828 h 4033"/>
                <a:gd name="T44" fmla="*/ 10 w 43"/>
                <a:gd name="T45" fmla="*/ 2528 h 4033"/>
                <a:gd name="T46" fmla="*/ 1 w 43"/>
                <a:gd name="T47" fmla="*/ 2416 h 4033"/>
                <a:gd name="T48" fmla="*/ 30 w 43"/>
                <a:gd name="T49" fmla="*/ 2405 h 4033"/>
                <a:gd name="T50" fmla="*/ 42 w 43"/>
                <a:gd name="T51" fmla="*/ 2514 h 4033"/>
                <a:gd name="T52" fmla="*/ 22 w 43"/>
                <a:gd name="T53" fmla="*/ 2231 h 4033"/>
                <a:gd name="T54" fmla="*/ 0 w 43"/>
                <a:gd name="T55" fmla="*/ 2214 h 4033"/>
                <a:gd name="T56" fmla="*/ 13 w 43"/>
                <a:gd name="T57" fmla="*/ 2103 h 4033"/>
                <a:gd name="T58" fmla="*/ 41 w 43"/>
                <a:gd name="T59" fmla="*/ 2115 h 4033"/>
                <a:gd name="T60" fmla="*/ 34 w 43"/>
                <a:gd name="T61" fmla="*/ 2228 h 4033"/>
                <a:gd name="T62" fmla="*/ 10 w 43"/>
                <a:gd name="T63" fmla="*/ 1926 h 4033"/>
                <a:gd name="T64" fmla="*/ 1 w 43"/>
                <a:gd name="T65" fmla="*/ 1815 h 4033"/>
                <a:gd name="T66" fmla="*/ 30 w 43"/>
                <a:gd name="T67" fmla="*/ 1803 h 4033"/>
                <a:gd name="T68" fmla="*/ 42 w 43"/>
                <a:gd name="T69" fmla="*/ 1913 h 4033"/>
                <a:gd name="T70" fmla="*/ 22 w 43"/>
                <a:gd name="T71" fmla="*/ 1630 h 4033"/>
                <a:gd name="T72" fmla="*/ 0 w 43"/>
                <a:gd name="T73" fmla="*/ 1613 h 4033"/>
                <a:gd name="T74" fmla="*/ 13 w 43"/>
                <a:gd name="T75" fmla="*/ 1503 h 4033"/>
                <a:gd name="T76" fmla="*/ 41 w 43"/>
                <a:gd name="T77" fmla="*/ 1515 h 4033"/>
                <a:gd name="T78" fmla="*/ 34 w 43"/>
                <a:gd name="T79" fmla="*/ 1626 h 4033"/>
                <a:gd name="T80" fmla="*/ 10 w 43"/>
                <a:gd name="T81" fmla="*/ 1326 h 4033"/>
                <a:gd name="T82" fmla="*/ 1 w 43"/>
                <a:gd name="T83" fmla="*/ 1213 h 4033"/>
                <a:gd name="T84" fmla="*/ 30 w 43"/>
                <a:gd name="T85" fmla="*/ 1203 h 4033"/>
                <a:gd name="T86" fmla="*/ 42 w 43"/>
                <a:gd name="T87" fmla="*/ 1313 h 4033"/>
                <a:gd name="T88" fmla="*/ 22 w 43"/>
                <a:gd name="T89" fmla="*/ 1029 h 4033"/>
                <a:gd name="T90" fmla="*/ 0 w 43"/>
                <a:gd name="T91" fmla="*/ 1012 h 4033"/>
                <a:gd name="T92" fmla="*/ 13 w 43"/>
                <a:gd name="T93" fmla="*/ 902 h 4033"/>
                <a:gd name="T94" fmla="*/ 41 w 43"/>
                <a:gd name="T95" fmla="*/ 913 h 4033"/>
                <a:gd name="T96" fmla="*/ 34 w 43"/>
                <a:gd name="T97" fmla="*/ 1026 h 4033"/>
                <a:gd name="T98" fmla="*/ 10 w 43"/>
                <a:gd name="T99" fmla="*/ 725 h 4033"/>
                <a:gd name="T100" fmla="*/ 1 w 43"/>
                <a:gd name="T101" fmla="*/ 613 h 4033"/>
                <a:gd name="T102" fmla="*/ 30 w 43"/>
                <a:gd name="T103" fmla="*/ 601 h 4033"/>
                <a:gd name="T104" fmla="*/ 42 w 43"/>
                <a:gd name="T105" fmla="*/ 711 h 4033"/>
                <a:gd name="T106" fmla="*/ 22 w 43"/>
                <a:gd name="T107" fmla="*/ 428 h 4033"/>
                <a:gd name="T108" fmla="*/ 0 w 43"/>
                <a:gd name="T109" fmla="*/ 411 h 4033"/>
                <a:gd name="T110" fmla="*/ 13 w 43"/>
                <a:gd name="T111" fmla="*/ 301 h 4033"/>
                <a:gd name="T112" fmla="*/ 41 w 43"/>
                <a:gd name="T113" fmla="*/ 313 h 4033"/>
                <a:gd name="T114" fmla="*/ 34 w 43"/>
                <a:gd name="T115" fmla="*/ 424 h 4033"/>
                <a:gd name="T116" fmla="*/ 10 w 43"/>
                <a:gd name="T117" fmla="*/ 124 h 4033"/>
                <a:gd name="T118" fmla="*/ 1 w 43"/>
                <a:gd name="T119" fmla="*/ 14 h 4033"/>
                <a:gd name="T120" fmla="*/ 30 w 43"/>
                <a:gd name="T121" fmla="*/ 2 h 4033"/>
                <a:gd name="T122" fmla="*/ 42 w 43"/>
                <a:gd name="T123" fmla="*/ 111 h 4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3" h="4033">
                  <a:moveTo>
                    <a:pt x="22" y="4033"/>
                  </a:moveTo>
                  <a:lnTo>
                    <a:pt x="17" y="4033"/>
                  </a:lnTo>
                  <a:lnTo>
                    <a:pt x="13" y="4032"/>
                  </a:lnTo>
                  <a:lnTo>
                    <a:pt x="10" y="4030"/>
                  </a:lnTo>
                  <a:lnTo>
                    <a:pt x="7" y="4027"/>
                  </a:lnTo>
                  <a:lnTo>
                    <a:pt x="3" y="4024"/>
                  </a:lnTo>
                  <a:lnTo>
                    <a:pt x="1" y="4020"/>
                  </a:lnTo>
                  <a:lnTo>
                    <a:pt x="0" y="4016"/>
                  </a:lnTo>
                  <a:lnTo>
                    <a:pt x="0" y="4012"/>
                  </a:lnTo>
                  <a:lnTo>
                    <a:pt x="0" y="3926"/>
                  </a:lnTo>
                  <a:lnTo>
                    <a:pt x="0" y="3922"/>
                  </a:lnTo>
                  <a:lnTo>
                    <a:pt x="1" y="3918"/>
                  </a:lnTo>
                  <a:lnTo>
                    <a:pt x="3" y="3915"/>
                  </a:lnTo>
                  <a:lnTo>
                    <a:pt x="7" y="3911"/>
                  </a:lnTo>
                  <a:lnTo>
                    <a:pt x="10" y="3908"/>
                  </a:lnTo>
                  <a:lnTo>
                    <a:pt x="13" y="3907"/>
                  </a:lnTo>
                  <a:lnTo>
                    <a:pt x="17" y="3905"/>
                  </a:lnTo>
                  <a:lnTo>
                    <a:pt x="22" y="3905"/>
                  </a:lnTo>
                  <a:lnTo>
                    <a:pt x="26" y="3905"/>
                  </a:lnTo>
                  <a:lnTo>
                    <a:pt x="30" y="3907"/>
                  </a:lnTo>
                  <a:lnTo>
                    <a:pt x="34" y="3908"/>
                  </a:lnTo>
                  <a:lnTo>
                    <a:pt x="37" y="3911"/>
                  </a:lnTo>
                  <a:lnTo>
                    <a:pt x="39" y="3915"/>
                  </a:lnTo>
                  <a:lnTo>
                    <a:pt x="41" y="3918"/>
                  </a:lnTo>
                  <a:lnTo>
                    <a:pt x="42" y="3922"/>
                  </a:lnTo>
                  <a:lnTo>
                    <a:pt x="43" y="3926"/>
                  </a:lnTo>
                  <a:lnTo>
                    <a:pt x="43" y="4012"/>
                  </a:lnTo>
                  <a:lnTo>
                    <a:pt x="42" y="4016"/>
                  </a:lnTo>
                  <a:lnTo>
                    <a:pt x="41" y="4020"/>
                  </a:lnTo>
                  <a:lnTo>
                    <a:pt x="39" y="4024"/>
                  </a:lnTo>
                  <a:lnTo>
                    <a:pt x="37" y="4027"/>
                  </a:lnTo>
                  <a:lnTo>
                    <a:pt x="34" y="4030"/>
                  </a:lnTo>
                  <a:lnTo>
                    <a:pt x="30" y="4032"/>
                  </a:lnTo>
                  <a:lnTo>
                    <a:pt x="26" y="4033"/>
                  </a:lnTo>
                  <a:lnTo>
                    <a:pt x="22" y="4033"/>
                  </a:lnTo>
                  <a:close/>
                  <a:moveTo>
                    <a:pt x="22" y="3733"/>
                  </a:moveTo>
                  <a:lnTo>
                    <a:pt x="22" y="3733"/>
                  </a:lnTo>
                  <a:lnTo>
                    <a:pt x="17" y="3733"/>
                  </a:lnTo>
                  <a:lnTo>
                    <a:pt x="13" y="3731"/>
                  </a:lnTo>
                  <a:lnTo>
                    <a:pt x="10" y="3730"/>
                  </a:lnTo>
                  <a:lnTo>
                    <a:pt x="7" y="3727"/>
                  </a:lnTo>
                  <a:lnTo>
                    <a:pt x="3" y="3723"/>
                  </a:lnTo>
                  <a:lnTo>
                    <a:pt x="1" y="3720"/>
                  </a:lnTo>
                  <a:lnTo>
                    <a:pt x="0" y="3716"/>
                  </a:lnTo>
                  <a:lnTo>
                    <a:pt x="0" y="3712"/>
                  </a:lnTo>
                  <a:lnTo>
                    <a:pt x="0" y="3626"/>
                  </a:lnTo>
                  <a:lnTo>
                    <a:pt x="0" y="3622"/>
                  </a:lnTo>
                  <a:lnTo>
                    <a:pt x="1" y="3618"/>
                  </a:lnTo>
                  <a:lnTo>
                    <a:pt x="3" y="3614"/>
                  </a:lnTo>
                  <a:lnTo>
                    <a:pt x="7" y="3611"/>
                  </a:lnTo>
                  <a:lnTo>
                    <a:pt x="10" y="3608"/>
                  </a:lnTo>
                  <a:lnTo>
                    <a:pt x="13" y="3606"/>
                  </a:lnTo>
                  <a:lnTo>
                    <a:pt x="17" y="3605"/>
                  </a:lnTo>
                  <a:lnTo>
                    <a:pt x="22" y="3605"/>
                  </a:lnTo>
                  <a:lnTo>
                    <a:pt x="26" y="3605"/>
                  </a:lnTo>
                  <a:lnTo>
                    <a:pt x="30" y="3606"/>
                  </a:lnTo>
                  <a:lnTo>
                    <a:pt x="34" y="3608"/>
                  </a:lnTo>
                  <a:lnTo>
                    <a:pt x="37" y="3611"/>
                  </a:lnTo>
                  <a:lnTo>
                    <a:pt x="39" y="3614"/>
                  </a:lnTo>
                  <a:lnTo>
                    <a:pt x="41" y="3618"/>
                  </a:lnTo>
                  <a:lnTo>
                    <a:pt x="42" y="3622"/>
                  </a:lnTo>
                  <a:lnTo>
                    <a:pt x="43" y="3626"/>
                  </a:lnTo>
                  <a:lnTo>
                    <a:pt x="43" y="3712"/>
                  </a:lnTo>
                  <a:lnTo>
                    <a:pt x="42" y="3716"/>
                  </a:lnTo>
                  <a:lnTo>
                    <a:pt x="41" y="3720"/>
                  </a:lnTo>
                  <a:lnTo>
                    <a:pt x="39" y="3723"/>
                  </a:lnTo>
                  <a:lnTo>
                    <a:pt x="37" y="3727"/>
                  </a:lnTo>
                  <a:lnTo>
                    <a:pt x="34" y="3730"/>
                  </a:lnTo>
                  <a:lnTo>
                    <a:pt x="30" y="3731"/>
                  </a:lnTo>
                  <a:lnTo>
                    <a:pt x="26" y="3733"/>
                  </a:lnTo>
                  <a:lnTo>
                    <a:pt x="22" y="3733"/>
                  </a:lnTo>
                  <a:close/>
                  <a:moveTo>
                    <a:pt x="22" y="3433"/>
                  </a:moveTo>
                  <a:lnTo>
                    <a:pt x="22" y="3433"/>
                  </a:lnTo>
                  <a:lnTo>
                    <a:pt x="17" y="3432"/>
                  </a:lnTo>
                  <a:lnTo>
                    <a:pt x="13" y="3431"/>
                  </a:lnTo>
                  <a:lnTo>
                    <a:pt x="10" y="3429"/>
                  </a:lnTo>
                  <a:lnTo>
                    <a:pt x="7" y="3426"/>
                  </a:lnTo>
                  <a:lnTo>
                    <a:pt x="3" y="3423"/>
                  </a:lnTo>
                  <a:lnTo>
                    <a:pt x="1" y="3420"/>
                  </a:lnTo>
                  <a:lnTo>
                    <a:pt x="0" y="3416"/>
                  </a:lnTo>
                  <a:lnTo>
                    <a:pt x="0" y="3411"/>
                  </a:lnTo>
                  <a:lnTo>
                    <a:pt x="0" y="3325"/>
                  </a:lnTo>
                  <a:lnTo>
                    <a:pt x="0" y="3321"/>
                  </a:lnTo>
                  <a:lnTo>
                    <a:pt x="1" y="3317"/>
                  </a:lnTo>
                  <a:lnTo>
                    <a:pt x="3" y="3313"/>
                  </a:lnTo>
                  <a:lnTo>
                    <a:pt x="7" y="3310"/>
                  </a:lnTo>
                  <a:lnTo>
                    <a:pt x="10" y="3308"/>
                  </a:lnTo>
                  <a:lnTo>
                    <a:pt x="13" y="3305"/>
                  </a:lnTo>
                  <a:lnTo>
                    <a:pt x="17" y="3304"/>
                  </a:lnTo>
                  <a:lnTo>
                    <a:pt x="22" y="3304"/>
                  </a:lnTo>
                  <a:lnTo>
                    <a:pt x="26" y="3304"/>
                  </a:lnTo>
                  <a:lnTo>
                    <a:pt x="30" y="3305"/>
                  </a:lnTo>
                  <a:lnTo>
                    <a:pt x="34" y="3308"/>
                  </a:lnTo>
                  <a:lnTo>
                    <a:pt x="37" y="3310"/>
                  </a:lnTo>
                  <a:lnTo>
                    <a:pt x="39" y="3313"/>
                  </a:lnTo>
                  <a:lnTo>
                    <a:pt x="41" y="3317"/>
                  </a:lnTo>
                  <a:lnTo>
                    <a:pt x="42" y="3321"/>
                  </a:lnTo>
                  <a:lnTo>
                    <a:pt x="43" y="3325"/>
                  </a:lnTo>
                  <a:lnTo>
                    <a:pt x="43" y="3411"/>
                  </a:lnTo>
                  <a:lnTo>
                    <a:pt x="42" y="3416"/>
                  </a:lnTo>
                  <a:lnTo>
                    <a:pt x="41" y="3420"/>
                  </a:lnTo>
                  <a:lnTo>
                    <a:pt x="39" y="3423"/>
                  </a:lnTo>
                  <a:lnTo>
                    <a:pt x="37" y="3426"/>
                  </a:lnTo>
                  <a:lnTo>
                    <a:pt x="34" y="3429"/>
                  </a:lnTo>
                  <a:lnTo>
                    <a:pt x="30" y="3431"/>
                  </a:lnTo>
                  <a:lnTo>
                    <a:pt x="26" y="3432"/>
                  </a:lnTo>
                  <a:lnTo>
                    <a:pt x="22" y="3433"/>
                  </a:lnTo>
                  <a:close/>
                  <a:moveTo>
                    <a:pt x="22" y="3133"/>
                  </a:moveTo>
                  <a:lnTo>
                    <a:pt x="22" y="3133"/>
                  </a:lnTo>
                  <a:lnTo>
                    <a:pt x="17" y="3132"/>
                  </a:lnTo>
                  <a:lnTo>
                    <a:pt x="13" y="3130"/>
                  </a:lnTo>
                  <a:lnTo>
                    <a:pt x="10" y="3128"/>
                  </a:lnTo>
                  <a:lnTo>
                    <a:pt x="7" y="3126"/>
                  </a:lnTo>
                  <a:lnTo>
                    <a:pt x="3" y="3123"/>
                  </a:lnTo>
                  <a:lnTo>
                    <a:pt x="1" y="3119"/>
                  </a:lnTo>
                  <a:lnTo>
                    <a:pt x="0" y="3115"/>
                  </a:lnTo>
                  <a:lnTo>
                    <a:pt x="0" y="3111"/>
                  </a:lnTo>
                  <a:lnTo>
                    <a:pt x="0" y="3025"/>
                  </a:lnTo>
                  <a:lnTo>
                    <a:pt x="0" y="3020"/>
                  </a:lnTo>
                  <a:lnTo>
                    <a:pt x="1" y="3017"/>
                  </a:lnTo>
                  <a:lnTo>
                    <a:pt x="3" y="3013"/>
                  </a:lnTo>
                  <a:lnTo>
                    <a:pt x="7" y="3010"/>
                  </a:lnTo>
                  <a:lnTo>
                    <a:pt x="10" y="3007"/>
                  </a:lnTo>
                  <a:lnTo>
                    <a:pt x="13" y="3005"/>
                  </a:lnTo>
                  <a:lnTo>
                    <a:pt x="17" y="3004"/>
                  </a:lnTo>
                  <a:lnTo>
                    <a:pt x="22" y="3003"/>
                  </a:lnTo>
                  <a:lnTo>
                    <a:pt x="26" y="3004"/>
                  </a:lnTo>
                  <a:lnTo>
                    <a:pt x="30" y="3005"/>
                  </a:lnTo>
                  <a:lnTo>
                    <a:pt x="34" y="3007"/>
                  </a:lnTo>
                  <a:lnTo>
                    <a:pt x="37" y="3010"/>
                  </a:lnTo>
                  <a:lnTo>
                    <a:pt x="39" y="3013"/>
                  </a:lnTo>
                  <a:lnTo>
                    <a:pt x="41" y="3017"/>
                  </a:lnTo>
                  <a:lnTo>
                    <a:pt x="42" y="3020"/>
                  </a:lnTo>
                  <a:lnTo>
                    <a:pt x="43" y="3025"/>
                  </a:lnTo>
                  <a:lnTo>
                    <a:pt x="43" y="3111"/>
                  </a:lnTo>
                  <a:lnTo>
                    <a:pt x="42" y="3115"/>
                  </a:lnTo>
                  <a:lnTo>
                    <a:pt x="41" y="3119"/>
                  </a:lnTo>
                  <a:lnTo>
                    <a:pt x="39" y="3123"/>
                  </a:lnTo>
                  <a:lnTo>
                    <a:pt x="37" y="3126"/>
                  </a:lnTo>
                  <a:lnTo>
                    <a:pt x="34" y="3128"/>
                  </a:lnTo>
                  <a:lnTo>
                    <a:pt x="30" y="3130"/>
                  </a:lnTo>
                  <a:lnTo>
                    <a:pt x="26" y="3132"/>
                  </a:lnTo>
                  <a:lnTo>
                    <a:pt x="22" y="3133"/>
                  </a:lnTo>
                  <a:close/>
                  <a:moveTo>
                    <a:pt x="22" y="2831"/>
                  </a:moveTo>
                  <a:lnTo>
                    <a:pt x="22" y="2831"/>
                  </a:lnTo>
                  <a:lnTo>
                    <a:pt x="17" y="2831"/>
                  </a:lnTo>
                  <a:lnTo>
                    <a:pt x="13" y="2830"/>
                  </a:lnTo>
                  <a:lnTo>
                    <a:pt x="10" y="2828"/>
                  </a:lnTo>
                  <a:lnTo>
                    <a:pt x="7" y="2826"/>
                  </a:lnTo>
                  <a:lnTo>
                    <a:pt x="3" y="2823"/>
                  </a:lnTo>
                  <a:lnTo>
                    <a:pt x="1" y="2818"/>
                  </a:lnTo>
                  <a:lnTo>
                    <a:pt x="0" y="2815"/>
                  </a:lnTo>
                  <a:lnTo>
                    <a:pt x="0" y="2811"/>
                  </a:lnTo>
                  <a:lnTo>
                    <a:pt x="0" y="2724"/>
                  </a:lnTo>
                  <a:lnTo>
                    <a:pt x="0" y="2720"/>
                  </a:lnTo>
                  <a:lnTo>
                    <a:pt x="1" y="2716"/>
                  </a:lnTo>
                  <a:lnTo>
                    <a:pt x="3" y="2713"/>
                  </a:lnTo>
                  <a:lnTo>
                    <a:pt x="7" y="2709"/>
                  </a:lnTo>
                  <a:lnTo>
                    <a:pt x="10" y="2707"/>
                  </a:lnTo>
                  <a:lnTo>
                    <a:pt x="13" y="2705"/>
                  </a:lnTo>
                  <a:lnTo>
                    <a:pt x="17" y="2704"/>
                  </a:lnTo>
                  <a:lnTo>
                    <a:pt x="22" y="2703"/>
                  </a:lnTo>
                  <a:lnTo>
                    <a:pt x="26" y="2704"/>
                  </a:lnTo>
                  <a:lnTo>
                    <a:pt x="30" y="2705"/>
                  </a:lnTo>
                  <a:lnTo>
                    <a:pt x="34" y="2707"/>
                  </a:lnTo>
                  <a:lnTo>
                    <a:pt x="37" y="2709"/>
                  </a:lnTo>
                  <a:lnTo>
                    <a:pt x="39" y="2713"/>
                  </a:lnTo>
                  <a:lnTo>
                    <a:pt x="41" y="2716"/>
                  </a:lnTo>
                  <a:lnTo>
                    <a:pt x="42" y="2720"/>
                  </a:lnTo>
                  <a:lnTo>
                    <a:pt x="43" y="2724"/>
                  </a:lnTo>
                  <a:lnTo>
                    <a:pt x="43" y="2811"/>
                  </a:lnTo>
                  <a:lnTo>
                    <a:pt x="42" y="2815"/>
                  </a:lnTo>
                  <a:lnTo>
                    <a:pt x="41" y="2818"/>
                  </a:lnTo>
                  <a:lnTo>
                    <a:pt x="39" y="2823"/>
                  </a:lnTo>
                  <a:lnTo>
                    <a:pt x="37" y="2826"/>
                  </a:lnTo>
                  <a:lnTo>
                    <a:pt x="34" y="2828"/>
                  </a:lnTo>
                  <a:lnTo>
                    <a:pt x="30" y="2830"/>
                  </a:lnTo>
                  <a:lnTo>
                    <a:pt x="26" y="2831"/>
                  </a:lnTo>
                  <a:lnTo>
                    <a:pt x="22" y="2831"/>
                  </a:lnTo>
                  <a:close/>
                  <a:moveTo>
                    <a:pt x="22" y="2531"/>
                  </a:moveTo>
                  <a:lnTo>
                    <a:pt x="22" y="2531"/>
                  </a:lnTo>
                  <a:lnTo>
                    <a:pt x="17" y="2531"/>
                  </a:lnTo>
                  <a:lnTo>
                    <a:pt x="13" y="2530"/>
                  </a:lnTo>
                  <a:lnTo>
                    <a:pt x="10" y="2528"/>
                  </a:lnTo>
                  <a:lnTo>
                    <a:pt x="7" y="2525"/>
                  </a:lnTo>
                  <a:lnTo>
                    <a:pt x="3" y="2521"/>
                  </a:lnTo>
                  <a:lnTo>
                    <a:pt x="1" y="2518"/>
                  </a:lnTo>
                  <a:lnTo>
                    <a:pt x="0" y="2514"/>
                  </a:lnTo>
                  <a:lnTo>
                    <a:pt x="0" y="2509"/>
                  </a:lnTo>
                  <a:lnTo>
                    <a:pt x="0" y="2424"/>
                  </a:lnTo>
                  <a:lnTo>
                    <a:pt x="0" y="2420"/>
                  </a:lnTo>
                  <a:lnTo>
                    <a:pt x="1" y="2416"/>
                  </a:lnTo>
                  <a:lnTo>
                    <a:pt x="3" y="2412"/>
                  </a:lnTo>
                  <a:lnTo>
                    <a:pt x="7" y="2409"/>
                  </a:lnTo>
                  <a:lnTo>
                    <a:pt x="10" y="2406"/>
                  </a:lnTo>
                  <a:lnTo>
                    <a:pt x="13" y="2405"/>
                  </a:lnTo>
                  <a:lnTo>
                    <a:pt x="17" y="2403"/>
                  </a:lnTo>
                  <a:lnTo>
                    <a:pt x="22" y="2403"/>
                  </a:lnTo>
                  <a:lnTo>
                    <a:pt x="26" y="2403"/>
                  </a:lnTo>
                  <a:lnTo>
                    <a:pt x="30" y="2405"/>
                  </a:lnTo>
                  <a:lnTo>
                    <a:pt x="34" y="2406"/>
                  </a:lnTo>
                  <a:lnTo>
                    <a:pt x="37" y="2409"/>
                  </a:lnTo>
                  <a:lnTo>
                    <a:pt x="39" y="2412"/>
                  </a:lnTo>
                  <a:lnTo>
                    <a:pt x="41" y="2416"/>
                  </a:lnTo>
                  <a:lnTo>
                    <a:pt x="42" y="2420"/>
                  </a:lnTo>
                  <a:lnTo>
                    <a:pt x="43" y="2424"/>
                  </a:lnTo>
                  <a:lnTo>
                    <a:pt x="43" y="2509"/>
                  </a:lnTo>
                  <a:lnTo>
                    <a:pt x="42" y="2514"/>
                  </a:lnTo>
                  <a:lnTo>
                    <a:pt x="41" y="2518"/>
                  </a:lnTo>
                  <a:lnTo>
                    <a:pt x="39" y="2521"/>
                  </a:lnTo>
                  <a:lnTo>
                    <a:pt x="37" y="2525"/>
                  </a:lnTo>
                  <a:lnTo>
                    <a:pt x="34" y="2528"/>
                  </a:lnTo>
                  <a:lnTo>
                    <a:pt x="30" y="2530"/>
                  </a:lnTo>
                  <a:lnTo>
                    <a:pt x="26" y="2531"/>
                  </a:lnTo>
                  <a:lnTo>
                    <a:pt x="22" y="2531"/>
                  </a:lnTo>
                  <a:close/>
                  <a:moveTo>
                    <a:pt x="22" y="2231"/>
                  </a:moveTo>
                  <a:lnTo>
                    <a:pt x="22" y="2231"/>
                  </a:lnTo>
                  <a:lnTo>
                    <a:pt x="17" y="2231"/>
                  </a:lnTo>
                  <a:lnTo>
                    <a:pt x="13" y="2229"/>
                  </a:lnTo>
                  <a:lnTo>
                    <a:pt x="10" y="2228"/>
                  </a:lnTo>
                  <a:lnTo>
                    <a:pt x="7" y="2224"/>
                  </a:lnTo>
                  <a:lnTo>
                    <a:pt x="3" y="2221"/>
                  </a:lnTo>
                  <a:lnTo>
                    <a:pt x="1" y="2218"/>
                  </a:lnTo>
                  <a:lnTo>
                    <a:pt x="0" y="2214"/>
                  </a:lnTo>
                  <a:lnTo>
                    <a:pt x="0" y="2209"/>
                  </a:lnTo>
                  <a:lnTo>
                    <a:pt x="0" y="2124"/>
                  </a:lnTo>
                  <a:lnTo>
                    <a:pt x="0" y="2120"/>
                  </a:lnTo>
                  <a:lnTo>
                    <a:pt x="1" y="2115"/>
                  </a:lnTo>
                  <a:lnTo>
                    <a:pt x="3" y="2112"/>
                  </a:lnTo>
                  <a:lnTo>
                    <a:pt x="7" y="2109"/>
                  </a:lnTo>
                  <a:lnTo>
                    <a:pt x="10" y="2106"/>
                  </a:lnTo>
                  <a:lnTo>
                    <a:pt x="13" y="2103"/>
                  </a:lnTo>
                  <a:lnTo>
                    <a:pt x="17" y="2102"/>
                  </a:lnTo>
                  <a:lnTo>
                    <a:pt x="22" y="2102"/>
                  </a:lnTo>
                  <a:lnTo>
                    <a:pt x="26" y="2102"/>
                  </a:lnTo>
                  <a:lnTo>
                    <a:pt x="30" y="2103"/>
                  </a:lnTo>
                  <a:lnTo>
                    <a:pt x="34" y="2106"/>
                  </a:lnTo>
                  <a:lnTo>
                    <a:pt x="37" y="2109"/>
                  </a:lnTo>
                  <a:lnTo>
                    <a:pt x="39" y="2112"/>
                  </a:lnTo>
                  <a:lnTo>
                    <a:pt x="41" y="2115"/>
                  </a:lnTo>
                  <a:lnTo>
                    <a:pt x="42" y="2120"/>
                  </a:lnTo>
                  <a:lnTo>
                    <a:pt x="43" y="2124"/>
                  </a:lnTo>
                  <a:lnTo>
                    <a:pt x="43" y="2209"/>
                  </a:lnTo>
                  <a:lnTo>
                    <a:pt x="42" y="2214"/>
                  </a:lnTo>
                  <a:lnTo>
                    <a:pt x="41" y="2218"/>
                  </a:lnTo>
                  <a:lnTo>
                    <a:pt x="39" y="2221"/>
                  </a:lnTo>
                  <a:lnTo>
                    <a:pt x="37" y="2224"/>
                  </a:lnTo>
                  <a:lnTo>
                    <a:pt x="34" y="2228"/>
                  </a:lnTo>
                  <a:lnTo>
                    <a:pt x="30" y="2229"/>
                  </a:lnTo>
                  <a:lnTo>
                    <a:pt x="26" y="2231"/>
                  </a:lnTo>
                  <a:lnTo>
                    <a:pt x="22" y="2231"/>
                  </a:lnTo>
                  <a:close/>
                  <a:moveTo>
                    <a:pt x="22" y="1931"/>
                  </a:moveTo>
                  <a:lnTo>
                    <a:pt x="22" y="1931"/>
                  </a:lnTo>
                  <a:lnTo>
                    <a:pt x="17" y="1930"/>
                  </a:lnTo>
                  <a:lnTo>
                    <a:pt x="13" y="1928"/>
                  </a:lnTo>
                  <a:lnTo>
                    <a:pt x="10" y="1926"/>
                  </a:lnTo>
                  <a:lnTo>
                    <a:pt x="7" y="1924"/>
                  </a:lnTo>
                  <a:lnTo>
                    <a:pt x="3" y="1921"/>
                  </a:lnTo>
                  <a:lnTo>
                    <a:pt x="1" y="1918"/>
                  </a:lnTo>
                  <a:lnTo>
                    <a:pt x="0" y="1913"/>
                  </a:lnTo>
                  <a:lnTo>
                    <a:pt x="0" y="1909"/>
                  </a:lnTo>
                  <a:lnTo>
                    <a:pt x="0" y="1823"/>
                  </a:lnTo>
                  <a:lnTo>
                    <a:pt x="0" y="1818"/>
                  </a:lnTo>
                  <a:lnTo>
                    <a:pt x="1" y="1815"/>
                  </a:lnTo>
                  <a:lnTo>
                    <a:pt x="3" y="1811"/>
                  </a:lnTo>
                  <a:lnTo>
                    <a:pt x="7" y="1807"/>
                  </a:lnTo>
                  <a:lnTo>
                    <a:pt x="10" y="1805"/>
                  </a:lnTo>
                  <a:lnTo>
                    <a:pt x="13" y="1803"/>
                  </a:lnTo>
                  <a:lnTo>
                    <a:pt x="17" y="1802"/>
                  </a:lnTo>
                  <a:lnTo>
                    <a:pt x="22" y="1802"/>
                  </a:lnTo>
                  <a:lnTo>
                    <a:pt x="26" y="1802"/>
                  </a:lnTo>
                  <a:lnTo>
                    <a:pt x="30" y="1803"/>
                  </a:lnTo>
                  <a:lnTo>
                    <a:pt x="34" y="1805"/>
                  </a:lnTo>
                  <a:lnTo>
                    <a:pt x="37" y="1807"/>
                  </a:lnTo>
                  <a:lnTo>
                    <a:pt x="39" y="1811"/>
                  </a:lnTo>
                  <a:lnTo>
                    <a:pt x="41" y="1815"/>
                  </a:lnTo>
                  <a:lnTo>
                    <a:pt x="42" y="1818"/>
                  </a:lnTo>
                  <a:lnTo>
                    <a:pt x="43" y="1823"/>
                  </a:lnTo>
                  <a:lnTo>
                    <a:pt x="43" y="1909"/>
                  </a:lnTo>
                  <a:lnTo>
                    <a:pt x="42" y="1913"/>
                  </a:lnTo>
                  <a:lnTo>
                    <a:pt x="41" y="1918"/>
                  </a:lnTo>
                  <a:lnTo>
                    <a:pt x="39" y="1921"/>
                  </a:lnTo>
                  <a:lnTo>
                    <a:pt x="37" y="1924"/>
                  </a:lnTo>
                  <a:lnTo>
                    <a:pt x="34" y="1926"/>
                  </a:lnTo>
                  <a:lnTo>
                    <a:pt x="30" y="1928"/>
                  </a:lnTo>
                  <a:lnTo>
                    <a:pt x="26" y="1930"/>
                  </a:lnTo>
                  <a:lnTo>
                    <a:pt x="22" y="1931"/>
                  </a:lnTo>
                  <a:close/>
                  <a:moveTo>
                    <a:pt x="22" y="1630"/>
                  </a:moveTo>
                  <a:lnTo>
                    <a:pt x="22" y="1630"/>
                  </a:lnTo>
                  <a:lnTo>
                    <a:pt x="17" y="1629"/>
                  </a:lnTo>
                  <a:lnTo>
                    <a:pt x="13" y="1628"/>
                  </a:lnTo>
                  <a:lnTo>
                    <a:pt x="10" y="1626"/>
                  </a:lnTo>
                  <a:lnTo>
                    <a:pt x="7" y="1624"/>
                  </a:lnTo>
                  <a:lnTo>
                    <a:pt x="3" y="1621"/>
                  </a:lnTo>
                  <a:lnTo>
                    <a:pt x="1" y="1616"/>
                  </a:lnTo>
                  <a:lnTo>
                    <a:pt x="0" y="1613"/>
                  </a:lnTo>
                  <a:lnTo>
                    <a:pt x="0" y="1609"/>
                  </a:lnTo>
                  <a:lnTo>
                    <a:pt x="0" y="1522"/>
                  </a:lnTo>
                  <a:lnTo>
                    <a:pt x="0" y="1518"/>
                  </a:lnTo>
                  <a:lnTo>
                    <a:pt x="1" y="1515"/>
                  </a:lnTo>
                  <a:lnTo>
                    <a:pt x="3" y="1510"/>
                  </a:lnTo>
                  <a:lnTo>
                    <a:pt x="7" y="1507"/>
                  </a:lnTo>
                  <a:lnTo>
                    <a:pt x="10" y="1505"/>
                  </a:lnTo>
                  <a:lnTo>
                    <a:pt x="13" y="1503"/>
                  </a:lnTo>
                  <a:lnTo>
                    <a:pt x="17" y="1502"/>
                  </a:lnTo>
                  <a:lnTo>
                    <a:pt x="22" y="1501"/>
                  </a:lnTo>
                  <a:lnTo>
                    <a:pt x="26" y="1502"/>
                  </a:lnTo>
                  <a:lnTo>
                    <a:pt x="30" y="1503"/>
                  </a:lnTo>
                  <a:lnTo>
                    <a:pt x="34" y="1505"/>
                  </a:lnTo>
                  <a:lnTo>
                    <a:pt x="37" y="1507"/>
                  </a:lnTo>
                  <a:lnTo>
                    <a:pt x="39" y="1510"/>
                  </a:lnTo>
                  <a:lnTo>
                    <a:pt x="41" y="1515"/>
                  </a:lnTo>
                  <a:lnTo>
                    <a:pt x="42" y="1518"/>
                  </a:lnTo>
                  <a:lnTo>
                    <a:pt x="43" y="1522"/>
                  </a:lnTo>
                  <a:lnTo>
                    <a:pt x="43" y="1609"/>
                  </a:lnTo>
                  <a:lnTo>
                    <a:pt x="42" y="1613"/>
                  </a:lnTo>
                  <a:lnTo>
                    <a:pt x="41" y="1616"/>
                  </a:lnTo>
                  <a:lnTo>
                    <a:pt x="39" y="1621"/>
                  </a:lnTo>
                  <a:lnTo>
                    <a:pt x="37" y="1624"/>
                  </a:lnTo>
                  <a:lnTo>
                    <a:pt x="34" y="1626"/>
                  </a:lnTo>
                  <a:lnTo>
                    <a:pt x="30" y="1628"/>
                  </a:lnTo>
                  <a:lnTo>
                    <a:pt x="26" y="1629"/>
                  </a:lnTo>
                  <a:lnTo>
                    <a:pt x="22" y="1630"/>
                  </a:lnTo>
                  <a:close/>
                  <a:moveTo>
                    <a:pt x="22" y="1329"/>
                  </a:moveTo>
                  <a:lnTo>
                    <a:pt x="22" y="1329"/>
                  </a:lnTo>
                  <a:lnTo>
                    <a:pt x="17" y="1329"/>
                  </a:lnTo>
                  <a:lnTo>
                    <a:pt x="13" y="1328"/>
                  </a:lnTo>
                  <a:lnTo>
                    <a:pt x="10" y="1326"/>
                  </a:lnTo>
                  <a:lnTo>
                    <a:pt x="7" y="1324"/>
                  </a:lnTo>
                  <a:lnTo>
                    <a:pt x="3" y="1320"/>
                  </a:lnTo>
                  <a:lnTo>
                    <a:pt x="1" y="1316"/>
                  </a:lnTo>
                  <a:lnTo>
                    <a:pt x="0" y="1313"/>
                  </a:lnTo>
                  <a:lnTo>
                    <a:pt x="0" y="1309"/>
                  </a:lnTo>
                  <a:lnTo>
                    <a:pt x="0" y="1222"/>
                  </a:lnTo>
                  <a:lnTo>
                    <a:pt x="0" y="1218"/>
                  </a:lnTo>
                  <a:lnTo>
                    <a:pt x="1" y="1213"/>
                  </a:lnTo>
                  <a:lnTo>
                    <a:pt x="3" y="1210"/>
                  </a:lnTo>
                  <a:lnTo>
                    <a:pt x="7" y="1207"/>
                  </a:lnTo>
                  <a:lnTo>
                    <a:pt x="10" y="1205"/>
                  </a:lnTo>
                  <a:lnTo>
                    <a:pt x="13" y="1203"/>
                  </a:lnTo>
                  <a:lnTo>
                    <a:pt x="17" y="1202"/>
                  </a:lnTo>
                  <a:lnTo>
                    <a:pt x="22" y="1201"/>
                  </a:lnTo>
                  <a:lnTo>
                    <a:pt x="26" y="1202"/>
                  </a:lnTo>
                  <a:lnTo>
                    <a:pt x="30" y="1203"/>
                  </a:lnTo>
                  <a:lnTo>
                    <a:pt x="34" y="1205"/>
                  </a:lnTo>
                  <a:lnTo>
                    <a:pt x="37" y="1207"/>
                  </a:lnTo>
                  <a:lnTo>
                    <a:pt x="39" y="1210"/>
                  </a:lnTo>
                  <a:lnTo>
                    <a:pt x="41" y="1213"/>
                  </a:lnTo>
                  <a:lnTo>
                    <a:pt x="42" y="1218"/>
                  </a:lnTo>
                  <a:lnTo>
                    <a:pt x="43" y="1222"/>
                  </a:lnTo>
                  <a:lnTo>
                    <a:pt x="43" y="1309"/>
                  </a:lnTo>
                  <a:lnTo>
                    <a:pt x="42" y="1313"/>
                  </a:lnTo>
                  <a:lnTo>
                    <a:pt x="41" y="1316"/>
                  </a:lnTo>
                  <a:lnTo>
                    <a:pt x="39" y="1320"/>
                  </a:lnTo>
                  <a:lnTo>
                    <a:pt x="37" y="1324"/>
                  </a:lnTo>
                  <a:lnTo>
                    <a:pt x="34" y="1326"/>
                  </a:lnTo>
                  <a:lnTo>
                    <a:pt x="30" y="1328"/>
                  </a:lnTo>
                  <a:lnTo>
                    <a:pt x="26" y="1329"/>
                  </a:lnTo>
                  <a:lnTo>
                    <a:pt x="22" y="1329"/>
                  </a:lnTo>
                  <a:close/>
                  <a:moveTo>
                    <a:pt x="22" y="1029"/>
                  </a:moveTo>
                  <a:lnTo>
                    <a:pt x="22" y="1029"/>
                  </a:lnTo>
                  <a:lnTo>
                    <a:pt x="17" y="1029"/>
                  </a:lnTo>
                  <a:lnTo>
                    <a:pt x="13" y="1028"/>
                  </a:lnTo>
                  <a:lnTo>
                    <a:pt x="10" y="1026"/>
                  </a:lnTo>
                  <a:lnTo>
                    <a:pt x="7" y="1022"/>
                  </a:lnTo>
                  <a:lnTo>
                    <a:pt x="3" y="1019"/>
                  </a:lnTo>
                  <a:lnTo>
                    <a:pt x="1" y="1016"/>
                  </a:lnTo>
                  <a:lnTo>
                    <a:pt x="0" y="1012"/>
                  </a:lnTo>
                  <a:lnTo>
                    <a:pt x="0" y="1007"/>
                  </a:lnTo>
                  <a:lnTo>
                    <a:pt x="0" y="922"/>
                  </a:lnTo>
                  <a:lnTo>
                    <a:pt x="0" y="918"/>
                  </a:lnTo>
                  <a:lnTo>
                    <a:pt x="1" y="913"/>
                  </a:lnTo>
                  <a:lnTo>
                    <a:pt x="3" y="910"/>
                  </a:lnTo>
                  <a:lnTo>
                    <a:pt x="7" y="907"/>
                  </a:lnTo>
                  <a:lnTo>
                    <a:pt x="10" y="904"/>
                  </a:lnTo>
                  <a:lnTo>
                    <a:pt x="13" y="902"/>
                  </a:lnTo>
                  <a:lnTo>
                    <a:pt x="17" y="900"/>
                  </a:lnTo>
                  <a:lnTo>
                    <a:pt x="22" y="900"/>
                  </a:lnTo>
                  <a:lnTo>
                    <a:pt x="26" y="900"/>
                  </a:lnTo>
                  <a:lnTo>
                    <a:pt x="30" y="902"/>
                  </a:lnTo>
                  <a:lnTo>
                    <a:pt x="34" y="904"/>
                  </a:lnTo>
                  <a:lnTo>
                    <a:pt x="37" y="907"/>
                  </a:lnTo>
                  <a:lnTo>
                    <a:pt x="39" y="910"/>
                  </a:lnTo>
                  <a:lnTo>
                    <a:pt x="41" y="913"/>
                  </a:lnTo>
                  <a:lnTo>
                    <a:pt x="42" y="918"/>
                  </a:lnTo>
                  <a:lnTo>
                    <a:pt x="43" y="922"/>
                  </a:lnTo>
                  <a:lnTo>
                    <a:pt x="43" y="1007"/>
                  </a:lnTo>
                  <a:lnTo>
                    <a:pt x="42" y="1012"/>
                  </a:lnTo>
                  <a:lnTo>
                    <a:pt x="41" y="1016"/>
                  </a:lnTo>
                  <a:lnTo>
                    <a:pt x="39" y="1019"/>
                  </a:lnTo>
                  <a:lnTo>
                    <a:pt x="37" y="1022"/>
                  </a:lnTo>
                  <a:lnTo>
                    <a:pt x="34" y="1026"/>
                  </a:lnTo>
                  <a:lnTo>
                    <a:pt x="30" y="1028"/>
                  </a:lnTo>
                  <a:lnTo>
                    <a:pt x="26" y="1029"/>
                  </a:lnTo>
                  <a:lnTo>
                    <a:pt x="22" y="1029"/>
                  </a:lnTo>
                  <a:close/>
                  <a:moveTo>
                    <a:pt x="22" y="729"/>
                  </a:moveTo>
                  <a:lnTo>
                    <a:pt x="22" y="729"/>
                  </a:lnTo>
                  <a:lnTo>
                    <a:pt x="17" y="729"/>
                  </a:lnTo>
                  <a:lnTo>
                    <a:pt x="13" y="726"/>
                  </a:lnTo>
                  <a:lnTo>
                    <a:pt x="10" y="725"/>
                  </a:lnTo>
                  <a:lnTo>
                    <a:pt x="7" y="722"/>
                  </a:lnTo>
                  <a:lnTo>
                    <a:pt x="3" y="719"/>
                  </a:lnTo>
                  <a:lnTo>
                    <a:pt x="1" y="716"/>
                  </a:lnTo>
                  <a:lnTo>
                    <a:pt x="0" y="711"/>
                  </a:lnTo>
                  <a:lnTo>
                    <a:pt x="0" y="707"/>
                  </a:lnTo>
                  <a:lnTo>
                    <a:pt x="0" y="622"/>
                  </a:lnTo>
                  <a:lnTo>
                    <a:pt x="0" y="617"/>
                  </a:lnTo>
                  <a:lnTo>
                    <a:pt x="1" y="613"/>
                  </a:lnTo>
                  <a:lnTo>
                    <a:pt x="3" y="609"/>
                  </a:lnTo>
                  <a:lnTo>
                    <a:pt x="7" y="607"/>
                  </a:lnTo>
                  <a:lnTo>
                    <a:pt x="10" y="603"/>
                  </a:lnTo>
                  <a:lnTo>
                    <a:pt x="13" y="601"/>
                  </a:lnTo>
                  <a:lnTo>
                    <a:pt x="17" y="600"/>
                  </a:lnTo>
                  <a:lnTo>
                    <a:pt x="22" y="600"/>
                  </a:lnTo>
                  <a:lnTo>
                    <a:pt x="26" y="600"/>
                  </a:lnTo>
                  <a:lnTo>
                    <a:pt x="30" y="601"/>
                  </a:lnTo>
                  <a:lnTo>
                    <a:pt x="34" y="603"/>
                  </a:lnTo>
                  <a:lnTo>
                    <a:pt x="37" y="607"/>
                  </a:lnTo>
                  <a:lnTo>
                    <a:pt x="39" y="609"/>
                  </a:lnTo>
                  <a:lnTo>
                    <a:pt x="41" y="613"/>
                  </a:lnTo>
                  <a:lnTo>
                    <a:pt x="42" y="617"/>
                  </a:lnTo>
                  <a:lnTo>
                    <a:pt x="43" y="622"/>
                  </a:lnTo>
                  <a:lnTo>
                    <a:pt x="43" y="707"/>
                  </a:lnTo>
                  <a:lnTo>
                    <a:pt x="42" y="711"/>
                  </a:lnTo>
                  <a:lnTo>
                    <a:pt x="41" y="716"/>
                  </a:lnTo>
                  <a:lnTo>
                    <a:pt x="39" y="719"/>
                  </a:lnTo>
                  <a:lnTo>
                    <a:pt x="37" y="722"/>
                  </a:lnTo>
                  <a:lnTo>
                    <a:pt x="34" y="725"/>
                  </a:lnTo>
                  <a:lnTo>
                    <a:pt x="30" y="726"/>
                  </a:lnTo>
                  <a:lnTo>
                    <a:pt x="26" y="729"/>
                  </a:lnTo>
                  <a:lnTo>
                    <a:pt x="22" y="729"/>
                  </a:lnTo>
                  <a:close/>
                  <a:moveTo>
                    <a:pt x="22" y="428"/>
                  </a:moveTo>
                  <a:lnTo>
                    <a:pt x="22" y="428"/>
                  </a:lnTo>
                  <a:lnTo>
                    <a:pt x="17" y="427"/>
                  </a:lnTo>
                  <a:lnTo>
                    <a:pt x="13" y="426"/>
                  </a:lnTo>
                  <a:lnTo>
                    <a:pt x="10" y="424"/>
                  </a:lnTo>
                  <a:lnTo>
                    <a:pt x="7" y="422"/>
                  </a:lnTo>
                  <a:lnTo>
                    <a:pt x="3" y="419"/>
                  </a:lnTo>
                  <a:lnTo>
                    <a:pt x="1" y="415"/>
                  </a:lnTo>
                  <a:lnTo>
                    <a:pt x="0" y="411"/>
                  </a:lnTo>
                  <a:lnTo>
                    <a:pt x="0" y="407"/>
                  </a:lnTo>
                  <a:lnTo>
                    <a:pt x="0" y="320"/>
                  </a:lnTo>
                  <a:lnTo>
                    <a:pt x="0" y="316"/>
                  </a:lnTo>
                  <a:lnTo>
                    <a:pt x="1" y="313"/>
                  </a:lnTo>
                  <a:lnTo>
                    <a:pt x="3" y="308"/>
                  </a:lnTo>
                  <a:lnTo>
                    <a:pt x="7" y="305"/>
                  </a:lnTo>
                  <a:lnTo>
                    <a:pt x="10" y="303"/>
                  </a:lnTo>
                  <a:lnTo>
                    <a:pt x="13" y="301"/>
                  </a:lnTo>
                  <a:lnTo>
                    <a:pt x="17" y="300"/>
                  </a:lnTo>
                  <a:lnTo>
                    <a:pt x="22" y="300"/>
                  </a:lnTo>
                  <a:lnTo>
                    <a:pt x="26" y="300"/>
                  </a:lnTo>
                  <a:lnTo>
                    <a:pt x="30" y="301"/>
                  </a:lnTo>
                  <a:lnTo>
                    <a:pt x="34" y="303"/>
                  </a:lnTo>
                  <a:lnTo>
                    <a:pt x="37" y="305"/>
                  </a:lnTo>
                  <a:lnTo>
                    <a:pt x="39" y="308"/>
                  </a:lnTo>
                  <a:lnTo>
                    <a:pt x="41" y="313"/>
                  </a:lnTo>
                  <a:lnTo>
                    <a:pt x="42" y="316"/>
                  </a:lnTo>
                  <a:lnTo>
                    <a:pt x="43" y="320"/>
                  </a:lnTo>
                  <a:lnTo>
                    <a:pt x="43" y="407"/>
                  </a:lnTo>
                  <a:lnTo>
                    <a:pt x="42" y="411"/>
                  </a:lnTo>
                  <a:lnTo>
                    <a:pt x="41" y="415"/>
                  </a:lnTo>
                  <a:lnTo>
                    <a:pt x="39" y="419"/>
                  </a:lnTo>
                  <a:lnTo>
                    <a:pt x="37" y="422"/>
                  </a:lnTo>
                  <a:lnTo>
                    <a:pt x="34" y="424"/>
                  </a:lnTo>
                  <a:lnTo>
                    <a:pt x="30" y="426"/>
                  </a:lnTo>
                  <a:lnTo>
                    <a:pt x="26" y="427"/>
                  </a:lnTo>
                  <a:lnTo>
                    <a:pt x="22" y="428"/>
                  </a:lnTo>
                  <a:close/>
                  <a:moveTo>
                    <a:pt x="22" y="128"/>
                  </a:moveTo>
                  <a:lnTo>
                    <a:pt x="22" y="128"/>
                  </a:lnTo>
                  <a:lnTo>
                    <a:pt x="17" y="127"/>
                  </a:lnTo>
                  <a:lnTo>
                    <a:pt x="13" y="126"/>
                  </a:lnTo>
                  <a:lnTo>
                    <a:pt x="10" y="124"/>
                  </a:lnTo>
                  <a:lnTo>
                    <a:pt x="7" y="122"/>
                  </a:lnTo>
                  <a:lnTo>
                    <a:pt x="3" y="118"/>
                  </a:lnTo>
                  <a:lnTo>
                    <a:pt x="1" y="114"/>
                  </a:lnTo>
                  <a:lnTo>
                    <a:pt x="0" y="111"/>
                  </a:lnTo>
                  <a:lnTo>
                    <a:pt x="0" y="106"/>
                  </a:lnTo>
                  <a:lnTo>
                    <a:pt x="0" y="21"/>
                  </a:lnTo>
                  <a:lnTo>
                    <a:pt x="0" y="17"/>
                  </a:lnTo>
                  <a:lnTo>
                    <a:pt x="1" y="14"/>
                  </a:lnTo>
                  <a:lnTo>
                    <a:pt x="3" y="9"/>
                  </a:lnTo>
                  <a:lnTo>
                    <a:pt x="7" y="6"/>
                  </a:lnTo>
                  <a:lnTo>
                    <a:pt x="10" y="4"/>
                  </a:lnTo>
                  <a:lnTo>
                    <a:pt x="13" y="2"/>
                  </a:lnTo>
                  <a:lnTo>
                    <a:pt x="17" y="1"/>
                  </a:lnTo>
                  <a:lnTo>
                    <a:pt x="22" y="0"/>
                  </a:lnTo>
                  <a:lnTo>
                    <a:pt x="26" y="1"/>
                  </a:lnTo>
                  <a:lnTo>
                    <a:pt x="30" y="2"/>
                  </a:lnTo>
                  <a:lnTo>
                    <a:pt x="34" y="4"/>
                  </a:lnTo>
                  <a:lnTo>
                    <a:pt x="37" y="6"/>
                  </a:lnTo>
                  <a:lnTo>
                    <a:pt x="39" y="9"/>
                  </a:lnTo>
                  <a:lnTo>
                    <a:pt x="41" y="14"/>
                  </a:lnTo>
                  <a:lnTo>
                    <a:pt x="42" y="17"/>
                  </a:lnTo>
                  <a:lnTo>
                    <a:pt x="43" y="21"/>
                  </a:lnTo>
                  <a:lnTo>
                    <a:pt x="43" y="106"/>
                  </a:lnTo>
                  <a:lnTo>
                    <a:pt x="42" y="111"/>
                  </a:lnTo>
                  <a:lnTo>
                    <a:pt x="41" y="114"/>
                  </a:lnTo>
                  <a:lnTo>
                    <a:pt x="39" y="118"/>
                  </a:lnTo>
                  <a:lnTo>
                    <a:pt x="37" y="122"/>
                  </a:lnTo>
                  <a:lnTo>
                    <a:pt x="34" y="124"/>
                  </a:lnTo>
                  <a:lnTo>
                    <a:pt x="30" y="126"/>
                  </a:lnTo>
                  <a:lnTo>
                    <a:pt x="26" y="127"/>
                  </a:lnTo>
                  <a:lnTo>
                    <a:pt x="22" y="1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11" name="Freeform 251">
              <a:extLst>
                <a:ext uri="{FF2B5EF4-FFF2-40B4-BE49-F238E27FC236}">
                  <a16:creationId xmlns:a16="http://schemas.microsoft.com/office/drawing/2014/main" id="{9C2FC566-C511-4917-8A8C-42A409391F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37301" y="1709529"/>
              <a:ext cx="336997" cy="884383"/>
            </a:xfrm>
            <a:custGeom>
              <a:avLst/>
              <a:gdLst>
                <a:gd name="T0" fmla="*/ 1 w 1450"/>
                <a:gd name="T1" fmla="*/ 3685 h 3800"/>
                <a:gd name="T2" fmla="*/ 41 w 1450"/>
                <a:gd name="T3" fmla="*/ 3685 h 3800"/>
                <a:gd name="T4" fmla="*/ 21 w 1450"/>
                <a:gd name="T5" fmla="*/ 3500 h 3800"/>
                <a:gd name="T6" fmla="*/ 1 w 1450"/>
                <a:gd name="T7" fmla="*/ 3383 h 3800"/>
                <a:gd name="T8" fmla="*/ 41 w 1450"/>
                <a:gd name="T9" fmla="*/ 3383 h 3800"/>
                <a:gd name="T10" fmla="*/ 21 w 1450"/>
                <a:gd name="T11" fmla="*/ 3199 h 3800"/>
                <a:gd name="T12" fmla="*/ 1 w 1450"/>
                <a:gd name="T13" fmla="*/ 3083 h 3800"/>
                <a:gd name="T14" fmla="*/ 41 w 1450"/>
                <a:gd name="T15" fmla="*/ 3083 h 3800"/>
                <a:gd name="T16" fmla="*/ 21 w 1450"/>
                <a:gd name="T17" fmla="*/ 2898 h 3800"/>
                <a:gd name="T18" fmla="*/ 1 w 1450"/>
                <a:gd name="T19" fmla="*/ 2783 h 3800"/>
                <a:gd name="T20" fmla="*/ 41 w 1450"/>
                <a:gd name="T21" fmla="*/ 2783 h 3800"/>
                <a:gd name="T22" fmla="*/ 21 w 1450"/>
                <a:gd name="T23" fmla="*/ 2598 h 3800"/>
                <a:gd name="T24" fmla="*/ 1 w 1450"/>
                <a:gd name="T25" fmla="*/ 2483 h 3800"/>
                <a:gd name="T26" fmla="*/ 41 w 1450"/>
                <a:gd name="T27" fmla="*/ 2483 h 3800"/>
                <a:gd name="T28" fmla="*/ 21 w 1450"/>
                <a:gd name="T29" fmla="*/ 2298 h 3800"/>
                <a:gd name="T30" fmla="*/ 1 w 1450"/>
                <a:gd name="T31" fmla="*/ 2182 h 3800"/>
                <a:gd name="T32" fmla="*/ 41 w 1450"/>
                <a:gd name="T33" fmla="*/ 2182 h 3800"/>
                <a:gd name="T34" fmla="*/ 21 w 1450"/>
                <a:gd name="T35" fmla="*/ 1998 h 3800"/>
                <a:gd name="T36" fmla="*/ 1 w 1450"/>
                <a:gd name="T37" fmla="*/ 1881 h 3800"/>
                <a:gd name="T38" fmla="*/ 41 w 1450"/>
                <a:gd name="T39" fmla="*/ 1881 h 3800"/>
                <a:gd name="T40" fmla="*/ 21 w 1450"/>
                <a:gd name="T41" fmla="*/ 1696 h 3800"/>
                <a:gd name="T42" fmla="*/ 1 w 1450"/>
                <a:gd name="T43" fmla="*/ 1581 h 3800"/>
                <a:gd name="T44" fmla="*/ 41 w 1450"/>
                <a:gd name="T45" fmla="*/ 1581 h 3800"/>
                <a:gd name="T46" fmla="*/ 21 w 1450"/>
                <a:gd name="T47" fmla="*/ 1396 h 3800"/>
                <a:gd name="T48" fmla="*/ 1 w 1450"/>
                <a:gd name="T49" fmla="*/ 1280 h 3800"/>
                <a:gd name="T50" fmla="*/ 41 w 1450"/>
                <a:gd name="T51" fmla="*/ 1280 h 3800"/>
                <a:gd name="T52" fmla="*/ 1428 w 1450"/>
                <a:gd name="T53" fmla="*/ 1379 h 3800"/>
                <a:gd name="T54" fmla="*/ 1410 w 1450"/>
                <a:gd name="T55" fmla="*/ 1345 h 3800"/>
                <a:gd name="T56" fmla="*/ 1449 w 1450"/>
                <a:gd name="T57" fmla="*/ 1350 h 3800"/>
                <a:gd name="T58" fmla="*/ 1428 w 1450"/>
                <a:gd name="T59" fmla="*/ 1161 h 3800"/>
                <a:gd name="T60" fmla="*/ 1410 w 1450"/>
                <a:gd name="T61" fmla="*/ 1042 h 3800"/>
                <a:gd name="T62" fmla="*/ 1449 w 1450"/>
                <a:gd name="T63" fmla="*/ 1049 h 3800"/>
                <a:gd name="T64" fmla="*/ 21 w 1450"/>
                <a:gd name="T65" fmla="*/ 1096 h 3800"/>
                <a:gd name="T66" fmla="*/ 4 w 1450"/>
                <a:gd name="T67" fmla="*/ 976 h 3800"/>
                <a:gd name="T68" fmla="*/ 42 w 1450"/>
                <a:gd name="T69" fmla="*/ 985 h 3800"/>
                <a:gd name="T70" fmla="*/ 1428 w 1450"/>
                <a:gd name="T71" fmla="*/ 860 h 3800"/>
                <a:gd name="T72" fmla="*/ 1410 w 1450"/>
                <a:gd name="T73" fmla="*/ 740 h 3800"/>
                <a:gd name="T74" fmla="*/ 1449 w 1450"/>
                <a:gd name="T75" fmla="*/ 749 h 3800"/>
                <a:gd name="T76" fmla="*/ 21 w 1450"/>
                <a:gd name="T77" fmla="*/ 796 h 3800"/>
                <a:gd name="T78" fmla="*/ 33 w 1450"/>
                <a:gd name="T79" fmla="*/ 675 h 3800"/>
                <a:gd name="T80" fmla="*/ 50 w 1450"/>
                <a:gd name="T81" fmla="*/ 710 h 3800"/>
                <a:gd name="T82" fmla="*/ 21 w 1450"/>
                <a:gd name="T83" fmla="*/ 796 h 3800"/>
                <a:gd name="T84" fmla="*/ 210 w 1450"/>
                <a:gd name="T85" fmla="*/ 586 h 3800"/>
                <a:gd name="T86" fmla="*/ 323 w 1450"/>
                <a:gd name="T87" fmla="*/ 556 h 3800"/>
                <a:gd name="T88" fmla="*/ 1428 w 1450"/>
                <a:gd name="T89" fmla="*/ 560 h 3800"/>
                <a:gd name="T90" fmla="*/ 1410 w 1450"/>
                <a:gd name="T91" fmla="*/ 440 h 3800"/>
                <a:gd name="T92" fmla="*/ 1449 w 1450"/>
                <a:gd name="T93" fmla="*/ 448 h 3800"/>
                <a:gd name="T94" fmla="*/ 494 w 1450"/>
                <a:gd name="T95" fmla="*/ 486 h 3800"/>
                <a:gd name="T96" fmla="*/ 484 w 1450"/>
                <a:gd name="T97" fmla="*/ 446 h 3800"/>
                <a:gd name="T98" fmla="*/ 592 w 1450"/>
                <a:gd name="T99" fmla="*/ 428 h 3800"/>
                <a:gd name="T100" fmla="*/ 752 w 1450"/>
                <a:gd name="T101" fmla="*/ 348 h 3800"/>
                <a:gd name="T102" fmla="*/ 834 w 1450"/>
                <a:gd name="T103" fmla="*/ 271 h 3800"/>
                <a:gd name="T104" fmla="*/ 858 w 1450"/>
                <a:gd name="T105" fmla="*/ 302 h 3800"/>
                <a:gd name="T106" fmla="*/ 1413 w 1450"/>
                <a:gd name="T107" fmla="*/ 253 h 3800"/>
                <a:gd name="T108" fmla="*/ 1424 w 1450"/>
                <a:gd name="T109" fmla="*/ 131 h 3800"/>
                <a:gd name="T110" fmla="*/ 1447 w 1450"/>
                <a:gd name="T111" fmla="*/ 246 h 3800"/>
                <a:gd name="T112" fmla="*/ 1012 w 1450"/>
                <a:gd name="T113" fmla="*/ 205 h 3800"/>
                <a:gd name="T114" fmla="*/ 1111 w 1450"/>
                <a:gd name="T115" fmla="*/ 135 h 3800"/>
                <a:gd name="T116" fmla="*/ 1121 w 1450"/>
                <a:gd name="T117" fmla="*/ 172 h 3800"/>
                <a:gd name="T118" fmla="*/ 1278 w 1450"/>
                <a:gd name="T119" fmla="*/ 61 h 3800"/>
                <a:gd name="T120" fmla="*/ 1387 w 1450"/>
                <a:gd name="T121" fmla="*/ 3 h 3800"/>
                <a:gd name="T122" fmla="*/ 1309 w 1450"/>
                <a:gd name="T123" fmla="*/ 78 h 3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50" h="3800">
                  <a:moveTo>
                    <a:pt x="21" y="3800"/>
                  </a:moveTo>
                  <a:lnTo>
                    <a:pt x="17" y="3799"/>
                  </a:lnTo>
                  <a:lnTo>
                    <a:pt x="13" y="3798"/>
                  </a:lnTo>
                  <a:lnTo>
                    <a:pt x="9" y="3796"/>
                  </a:lnTo>
                  <a:lnTo>
                    <a:pt x="6" y="3794"/>
                  </a:lnTo>
                  <a:lnTo>
                    <a:pt x="4" y="3790"/>
                  </a:lnTo>
                  <a:lnTo>
                    <a:pt x="1" y="3787"/>
                  </a:lnTo>
                  <a:lnTo>
                    <a:pt x="0" y="3783"/>
                  </a:lnTo>
                  <a:lnTo>
                    <a:pt x="0" y="3779"/>
                  </a:lnTo>
                  <a:lnTo>
                    <a:pt x="0" y="3692"/>
                  </a:lnTo>
                  <a:lnTo>
                    <a:pt x="0" y="3688"/>
                  </a:lnTo>
                  <a:lnTo>
                    <a:pt x="1" y="3685"/>
                  </a:lnTo>
                  <a:lnTo>
                    <a:pt x="4" y="3680"/>
                  </a:lnTo>
                  <a:lnTo>
                    <a:pt x="6" y="3677"/>
                  </a:lnTo>
                  <a:lnTo>
                    <a:pt x="9" y="3675"/>
                  </a:lnTo>
                  <a:lnTo>
                    <a:pt x="13" y="3673"/>
                  </a:lnTo>
                  <a:lnTo>
                    <a:pt x="17" y="3672"/>
                  </a:lnTo>
                  <a:lnTo>
                    <a:pt x="21" y="3672"/>
                  </a:lnTo>
                  <a:lnTo>
                    <a:pt x="25" y="3672"/>
                  </a:lnTo>
                  <a:lnTo>
                    <a:pt x="29" y="3673"/>
                  </a:lnTo>
                  <a:lnTo>
                    <a:pt x="34" y="3675"/>
                  </a:lnTo>
                  <a:lnTo>
                    <a:pt x="36" y="3677"/>
                  </a:lnTo>
                  <a:lnTo>
                    <a:pt x="39" y="3680"/>
                  </a:lnTo>
                  <a:lnTo>
                    <a:pt x="41" y="3685"/>
                  </a:lnTo>
                  <a:lnTo>
                    <a:pt x="42" y="3688"/>
                  </a:lnTo>
                  <a:lnTo>
                    <a:pt x="42" y="3692"/>
                  </a:lnTo>
                  <a:lnTo>
                    <a:pt x="42" y="3779"/>
                  </a:lnTo>
                  <a:lnTo>
                    <a:pt x="42" y="3783"/>
                  </a:lnTo>
                  <a:lnTo>
                    <a:pt x="41" y="3787"/>
                  </a:lnTo>
                  <a:lnTo>
                    <a:pt x="39" y="3790"/>
                  </a:lnTo>
                  <a:lnTo>
                    <a:pt x="36" y="3794"/>
                  </a:lnTo>
                  <a:lnTo>
                    <a:pt x="34" y="3796"/>
                  </a:lnTo>
                  <a:lnTo>
                    <a:pt x="29" y="3798"/>
                  </a:lnTo>
                  <a:lnTo>
                    <a:pt x="25" y="3799"/>
                  </a:lnTo>
                  <a:lnTo>
                    <a:pt x="21" y="3800"/>
                  </a:lnTo>
                  <a:close/>
                  <a:moveTo>
                    <a:pt x="21" y="3500"/>
                  </a:moveTo>
                  <a:lnTo>
                    <a:pt x="21" y="3500"/>
                  </a:lnTo>
                  <a:lnTo>
                    <a:pt x="17" y="3499"/>
                  </a:lnTo>
                  <a:lnTo>
                    <a:pt x="13" y="3498"/>
                  </a:lnTo>
                  <a:lnTo>
                    <a:pt x="9" y="3496"/>
                  </a:lnTo>
                  <a:lnTo>
                    <a:pt x="6" y="3493"/>
                  </a:lnTo>
                  <a:lnTo>
                    <a:pt x="4" y="3490"/>
                  </a:lnTo>
                  <a:lnTo>
                    <a:pt x="1" y="3486"/>
                  </a:lnTo>
                  <a:lnTo>
                    <a:pt x="0" y="3483"/>
                  </a:lnTo>
                  <a:lnTo>
                    <a:pt x="0" y="3478"/>
                  </a:lnTo>
                  <a:lnTo>
                    <a:pt x="0" y="3392"/>
                  </a:lnTo>
                  <a:lnTo>
                    <a:pt x="0" y="3388"/>
                  </a:lnTo>
                  <a:lnTo>
                    <a:pt x="1" y="3383"/>
                  </a:lnTo>
                  <a:lnTo>
                    <a:pt x="4" y="3380"/>
                  </a:lnTo>
                  <a:lnTo>
                    <a:pt x="6" y="3377"/>
                  </a:lnTo>
                  <a:lnTo>
                    <a:pt x="9" y="3375"/>
                  </a:lnTo>
                  <a:lnTo>
                    <a:pt x="13" y="3372"/>
                  </a:lnTo>
                  <a:lnTo>
                    <a:pt x="17" y="3371"/>
                  </a:lnTo>
                  <a:lnTo>
                    <a:pt x="21" y="3370"/>
                  </a:lnTo>
                  <a:lnTo>
                    <a:pt x="25" y="3371"/>
                  </a:lnTo>
                  <a:lnTo>
                    <a:pt x="29" y="3372"/>
                  </a:lnTo>
                  <a:lnTo>
                    <a:pt x="34" y="3375"/>
                  </a:lnTo>
                  <a:lnTo>
                    <a:pt x="36" y="3377"/>
                  </a:lnTo>
                  <a:lnTo>
                    <a:pt x="39" y="3380"/>
                  </a:lnTo>
                  <a:lnTo>
                    <a:pt x="41" y="3383"/>
                  </a:lnTo>
                  <a:lnTo>
                    <a:pt x="42" y="3388"/>
                  </a:lnTo>
                  <a:lnTo>
                    <a:pt x="42" y="3392"/>
                  </a:lnTo>
                  <a:lnTo>
                    <a:pt x="42" y="3478"/>
                  </a:lnTo>
                  <a:lnTo>
                    <a:pt x="42" y="3483"/>
                  </a:lnTo>
                  <a:lnTo>
                    <a:pt x="41" y="3486"/>
                  </a:lnTo>
                  <a:lnTo>
                    <a:pt x="39" y="3490"/>
                  </a:lnTo>
                  <a:lnTo>
                    <a:pt x="36" y="3493"/>
                  </a:lnTo>
                  <a:lnTo>
                    <a:pt x="34" y="3496"/>
                  </a:lnTo>
                  <a:lnTo>
                    <a:pt x="29" y="3498"/>
                  </a:lnTo>
                  <a:lnTo>
                    <a:pt x="25" y="3499"/>
                  </a:lnTo>
                  <a:lnTo>
                    <a:pt x="21" y="3500"/>
                  </a:lnTo>
                  <a:close/>
                  <a:moveTo>
                    <a:pt x="21" y="3199"/>
                  </a:moveTo>
                  <a:lnTo>
                    <a:pt x="21" y="3199"/>
                  </a:lnTo>
                  <a:lnTo>
                    <a:pt x="17" y="3199"/>
                  </a:lnTo>
                  <a:lnTo>
                    <a:pt x="13" y="3197"/>
                  </a:lnTo>
                  <a:lnTo>
                    <a:pt x="9" y="3195"/>
                  </a:lnTo>
                  <a:lnTo>
                    <a:pt x="6" y="3193"/>
                  </a:lnTo>
                  <a:lnTo>
                    <a:pt x="4" y="3190"/>
                  </a:lnTo>
                  <a:lnTo>
                    <a:pt x="1" y="3186"/>
                  </a:lnTo>
                  <a:lnTo>
                    <a:pt x="0" y="3182"/>
                  </a:lnTo>
                  <a:lnTo>
                    <a:pt x="0" y="3177"/>
                  </a:lnTo>
                  <a:lnTo>
                    <a:pt x="0" y="3092"/>
                  </a:lnTo>
                  <a:lnTo>
                    <a:pt x="0" y="3087"/>
                  </a:lnTo>
                  <a:lnTo>
                    <a:pt x="1" y="3083"/>
                  </a:lnTo>
                  <a:lnTo>
                    <a:pt x="4" y="3080"/>
                  </a:lnTo>
                  <a:lnTo>
                    <a:pt x="6" y="3077"/>
                  </a:lnTo>
                  <a:lnTo>
                    <a:pt x="9" y="3074"/>
                  </a:lnTo>
                  <a:lnTo>
                    <a:pt x="13" y="3072"/>
                  </a:lnTo>
                  <a:lnTo>
                    <a:pt x="17" y="3071"/>
                  </a:lnTo>
                  <a:lnTo>
                    <a:pt x="21" y="3070"/>
                  </a:lnTo>
                  <a:lnTo>
                    <a:pt x="25" y="3071"/>
                  </a:lnTo>
                  <a:lnTo>
                    <a:pt x="29" y="3072"/>
                  </a:lnTo>
                  <a:lnTo>
                    <a:pt x="34" y="3074"/>
                  </a:lnTo>
                  <a:lnTo>
                    <a:pt x="36" y="3077"/>
                  </a:lnTo>
                  <a:lnTo>
                    <a:pt x="39" y="3080"/>
                  </a:lnTo>
                  <a:lnTo>
                    <a:pt x="41" y="3083"/>
                  </a:lnTo>
                  <a:lnTo>
                    <a:pt x="42" y="3087"/>
                  </a:lnTo>
                  <a:lnTo>
                    <a:pt x="42" y="3092"/>
                  </a:lnTo>
                  <a:lnTo>
                    <a:pt x="42" y="3177"/>
                  </a:lnTo>
                  <a:lnTo>
                    <a:pt x="42" y="3182"/>
                  </a:lnTo>
                  <a:lnTo>
                    <a:pt x="41" y="3186"/>
                  </a:lnTo>
                  <a:lnTo>
                    <a:pt x="39" y="3190"/>
                  </a:lnTo>
                  <a:lnTo>
                    <a:pt x="36" y="3193"/>
                  </a:lnTo>
                  <a:lnTo>
                    <a:pt x="34" y="3195"/>
                  </a:lnTo>
                  <a:lnTo>
                    <a:pt x="29" y="3197"/>
                  </a:lnTo>
                  <a:lnTo>
                    <a:pt x="25" y="3199"/>
                  </a:lnTo>
                  <a:lnTo>
                    <a:pt x="21" y="3199"/>
                  </a:lnTo>
                  <a:close/>
                  <a:moveTo>
                    <a:pt x="21" y="2898"/>
                  </a:moveTo>
                  <a:lnTo>
                    <a:pt x="21" y="2898"/>
                  </a:lnTo>
                  <a:lnTo>
                    <a:pt x="17" y="2898"/>
                  </a:lnTo>
                  <a:lnTo>
                    <a:pt x="13" y="2897"/>
                  </a:lnTo>
                  <a:lnTo>
                    <a:pt x="9" y="2895"/>
                  </a:lnTo>
                  <a:lnTo>
                    <a:pt x="6" y="2892"/>
                  </a:lnTo>
                  <a:lnTo>
                    <a:pt x="4" y="2889"/>
                  </a:lnTo>
                  <a:lnTo>
                    <a:pt x="1" y="2885"/>
                  </a:lnTo>
                  <a:lnTo>
                    <a:pt x="0" y="2881"/>
                  </a:lnTo>
                  <a:lnTo>
                    <a:pt x="0" y="2877"/>
                  </a:lnTo>
                  <a:lnTo>
                    <a:pt x="0" y="2791"/>
                  </a:lnTo>
                  <a:lnTo>
                    <a:pt x="0" y="2787"/>
                  </a:lnTo>
                  <a:lnTo>
                    <a:pt x="1" y="2783"/>
                  </a:lnTo>
                  <a:lnTo>
                    <a:pt x="4" y="2780"/>
                  </a:lnTo>
                  <a:lnTo>
                    <a:pt x="6" y="2776"/>
                  </a:lnTo>
                  <a:lnTo>
                    <a:pt x="9" y="2773"/>
                  </a:lnTo>
                  <a:lnTo>
                    <a:pt x="13" y="2771"/>
                  </a:lnTo>
                  <a:lnTo>
                    <a:pt x="17" y="2770"/>
                  </a:lnTo>
                  <a:lnTo>
                    <a:pt x="21" y="2770"/>
                  </a:lnTo>
                  <a:lnTo>
                    <a:pt x="25" y="2770"/>
                  </a:lnTo>
                  <a:lnTo>
                    <a:pt x="29" y="2771"/>
                  </a:lnTo>
                  <a:lnTo>
                    <a:pt x="34" y="2773"/>
                  </a:lnTo>
                  <a:lnTo>
                    <a:pt x="36" y="2776"/>
                  </a:lnTo>
                  <a:lnTo>
                    <a:pt x="39" y="2780"/>
                  </a:lnTo>
                  <a:lnTo>
                    <a:pt x="41" y="2783"/>
                  </a:lnTo>
                  <a:lnTo>
                    <a:pt x="42" y="2787"/>
                  </a:lnTo>
                  <a:lnTo>
                    <a:pt x="42" y="2791"/>
                  </a:lnTo>
                  <a:lnTo>
                    <a:pt x="42" y="2877"/>
                  </a:lnTo>
                  <a:lnTo>
                    <a:pt x="42" y="2881"/>
                  </a:lnTo>
                  <a:lnTo>
                    <a:pt x="41" y="2885"/>
                  </a:lnTo>
                  <a:lnTo>
                    <a:pt x="39" y="2889"/>
                  </a:lnTo>
                  <a:lnTo>
                    <a:pt x="36" y="2892"/>
                  </a:lnTo>
                  <a:lnTo>
                    <a:pt x="34" y="2895"/>
                  </a:lnTo>
                  <a:lnTo>
                    <a:pt x="29" y="2897"/>
                  </a:lnTo>
                  <a:lnTo>
                    <a:pt x="25" y="2898"/>
                  </a:lnTo>
                  <a:lnTo>
                    <a:pt x="21" y="2898"/>
                  </a:lnTo>
                  <a:close/>
                  <a:moveTo>
                    <a:pt x="21" y="2598"/>
                  </a:moveTo>
                  <a:lnTo>
                    <a:pt x="21" y="2598"/>
                  </a:lnTo>
                  <a:lnTo>
                    <a:pt x="17" y="2598"/>
                  </a:lnTo>
                  <a:lnTo>
                    <a:pt x="13" y="2596"/>
                  </a:lnTo>
                  <a:lnTo>
                    <a:pt x="9" y="2595"/>
                  </a:lnTo>
                  <a:lnTo>
                    <a:pt x="6" y="2592"/>
                  </a:lnTo>
                  <a:lnTo>
                    <a:pt x="4" y="2588"/>
                  </a:lnTo>
                  <a:lnTo>
                    <a:pt x="1" y="2585"/>
                  </a:lnTo>
                  <a:lnTo>
                    <a:pt x="0" y="2581"/>
                  </a:lnTo>
                  <a:lnTo>
                    <a:pt x="0" y="2576"/>
                  </a:lnTo>
                  <a:lnTo>
                    <a:pt x="0" y="2491"/>
                  </a:lnTo>
                  <a:lnTo>
                    <a:pt x="0" y="2487"/>
                  </a:lnTo>
                  <a:lnTo>
                    <a:pt x="1" y="2483"/>
                  </a:lnTo>
                  <a:lnTo>
                    <a:pt x="4" y="2478"/>
                  </a:lnTo>
                  <a:lnTo>
                    <a:pt x="6" y="2476"/>
                  </a:lnTo>
                  <a:lnTo>
                    <a:pt x="9" y="2473"/>
                  </a:lnTo>
                  <a:lnTo>
                    <a:pt x="13" y="2471"/>
                  </a:lnTo>
                  <a:lnTo>
                    <a:pt x="17" y="2470"/>
                  </a:lnTo>
                  <a:lnTo>
                    <a:pt x="21" y="2470"/>
                  </a:lnTo>
                  <a:lnTo>
                    <a:pt x="25" y="2470"/>
                  </a:lnTo>
                  <a:lnTo>
                    <a:pt x="29" y="2471"/>
                  </a:lnTo>
                  <a:lnTo>
                    <a:pt x="34" y="2473"/>
                  </a:lnTo>
                  <a:lnTo>
                    <a:pt x="36" y="2476"/>
                  </a:lnTo>
                  <a:lnTo>
                    <a:pt x="39" y="2478"/>
                  </a:lnTo>
                  <a:lnTo>
                    <a:pt x="41" y="2483"/>
                  </a:lnTo>
                  <a:lnTo>
                    <a:pt x="42" y="2487"/>
                  </a:lnTo>
                  <a:lnTo>
                    <a:pt x="42" y="2491"/>
                  </a:lnTo>
                  <a:lnTo>
                    <a:pt x="42" y="2576"/>
                  </a:lnTo>
                  <a:lnTo>
                    <a:pt x="42" y="2581"/>
                  </a:lnTo>
                  <a:lnTo>
                    <a:pt x="41" y="2585"/>
                  </a:lnTo>
                  <a:lnTo>
                    <a:pt x="39" y="2588"/>
                  </a:lnTo>
                  <a:lnTo>
                    <a:pt x="36" y="2592"/>
                  </a:lnTo>
                  <a:lnTo>
                    <a:pt x="34" y="2595"/>
                  </a:lnTo>
                  <a:lnTo>
                    <a:pt x="29" y="2596"/>
                  </a:lnTo>
                  <a:lnTo>
                    <a:pt x="25" y="2598"/>
                  </a:lnTo>
                  <a:lnTo>
                    <a:pt x="21" y="2598"/>
                  </a:lnTo>
                  <a:close/>
                  <a:moveTo>
                    <a:pt x="21" y="2298"/>
                  </a:moveTo>
                  <a:lnTo>
                    <a:pt x="21" y="2298"/>
                  </a:lnTo>
                  <a:lnTo>
                    <a:pt x="17" y="2297"/>
                  </a:lnTo>
                  <a:lnTo>
                    <a:pt x="13" y="2296"/>
                  </a:lnTo>
                  <a:lnTo>
                    <a:pt x="9" y="2294"/>
                  </a:lnTo>
                  <a:lnTo>
                    <a:pt x="6" y="2291"/>
                  </a:lnTo>
                  <a:lnTo>
                    <a:pt x="4" y="2288"/>
                  </a:lnTo>
                  <a:lnTo>
                    <a:pt x="1" y="2285"/>
                  </a:lnTo>
                  <a:lnTo>
                    <a:pt x="0" y="2281"/>
                  </a:lnTo>
                  <a:lnTo>
                    <a:pt x="0" y="2276"/>
                  </a:lnTo>
                  <a:lnTo>
                    <a:pt x="0" y="2190"/>
                  </a:lnTo>
                  <a:lnTo>
                    <a:pt x="0" y="2186"/>
                  </a:lnTo>
                  <a:lnTo>
                    <a:pt x="1" y="2182"/>
                  </a:lnTo>
                  <a:lnTo>
                    <a:pt x="4" y="2178"/>
                  </a:lnTo>
                  <a:lnTo>
                    <a:pt x="6" y="2175"/>
                  </a:lnTo>
                  <a:lnTo>
                    <a:pt x="9" y="2173"/>
                  </a:lnTo>
                  <a:lnTo>
                    <a:pt x="13" y="2170"/>
                  </a:lnTo>
                  <a:lnTo>
                    <a:pt x="17" y="2169"/>
                  </a:lnTo>
                  <a:lnTo>
                    <a:pt x="21" y="2169"/>
                  </a:lnTo>
                  <a:lnTo>
                    <a:pt x="25" y="2169"/>
                  </a:lnTo>
                  <a:lnTo>
                    <a:pt x="29" y="2170"/>
                  </a:lnTo>
                  <a:lnTo>
                    <a:pt x="34" y="2173"/>
                  </a:lnTo>
                  <a:lnTo>
                    <a:pt x="36" y="2175"/>
                  </a:lnTo>
                  <a:lnTo>
                    <a:pt x="39" y="2178"/>
                  </a:lnTo>
                  <a:lnTo>
                    <a:pt x="41" y="2182"/>
                  </a:lnTo>
                  <a:lnTo>
                    <a:pt x="42" y="2186"/>
                  </a:lnTo>
                  <a:lnTo>
                    <a:pt x="42" y="2190"/>
                  </a:lnTo>
                  <a:lnTo>
                    <a:pt x="42" y="2276"/>
                  </a:lnTo>
                  <a:lnTo>
                    <a:pt x="42" y="2281"/>
                  </a:lnTo>
                  <a:lnTo>
                    <a:pt x="41" y="2285"/>
                  </a:lnTo>
                  <a:lnTo>
                    <a:pt x="39" y="2288"/>
                  </a:lnTo>
                  <a:lnTo>
                    <a:pt x="36" y="2291"/>
                  </a:lnTo>
                  <a:lnTo>
                    <a:pt x="34" y="2294"/>
                  </a:lnTo>
                  <a:lnTo>
                    <a:pt x="29" y="2296"/>
                  </a:lnTo>
                  <a:lnTo>
                    <a:pt x="25" y="2297"/>
                  </a:lnTo>
                  <a:lnTo>
                    <a:pt x="21" y="2298"/>
                  </a:lnTo>
                  <a:close/>
                  <a:moveTo>
                    <a:pt x="21" y="1998"/>
                  </a:moveTo>
                  <a:lnTo>
                    <a:pt x="21" y="1998"/>
                  </a:lnTo>
                  <a:lnTo>
                    <a:pt x="17" y="1997"/>
                  </a:lnTo>
                  <a:lnTo>
                    <a:pt x="13" y="1995"/>
                  </a:lnTo>
                  <a:lnTo>
                    <a:pt x="9" y="1993"/>
                  </a:lnTo>
                  <a:lnTo>
                    <a:pt x="6" y="1991"/>
                  </a:lnTo>
                  <a:lnTo>
                    <a:pt x="4" y="1988"/>
                  </a:lnTo>
                  <a:lnTo>
                    <a:pt x="1" y="1984"/>
                  </a:lnTo>
                  <a:lnTo>
                    <a:pt x="0" y="1980"/>
                  </a:lnTo>
                  <a:lnTo>
                    <a:pt x="0" y="1976"/>
                  </a:lnTo>
                  <a:lnTo>
                    <a:pt x="0" y="1890"/>
                  </a:lnTo>
                  <a:lnTo>
                    <a:pt x="0" y="1885"/>
                  </a:lnTo>
                  <a:lnTo>
                    <a:pt x="1" y="1881"/>
                  </a:lnTo>
                  <a:lnTo>
                    <a:pt x="4" y="1878"/>
                  </a:lnTo>
                  <a:lnTo>
                    <a:pt x="6" y="1874"/>
                  </a:lnTo>
                  <a:lnTo>
                    <a:pt x="9" y="1872"/>
                  </a:lnTo>
                  <a:lnTo>
                    <a:pt x="13" y="1870"/>
                  </a:lnTo>
                  <a:lnTo>
                    <a:pt x="17" y="1869"/>
                  </a:lnTo>
                  <a:lnTo>
                    <a:pt x="21" y="1868"/>
                  </a:lnTo>
                  <a:lnTo>
                    <a:pt x="25" y="1869"/>
                  </a:lnTo>
                  <a:lnTo>
                    <a:pt x="29" y="1870"/>
                  </a:lnTo>
                  <a:lnTo>
                    <a:pt x="34" y="1872"/>
                  </a:lnTo>
                  <a:lnTo>
                    <a:pt x="36" y="1874"/>
                  </a:lnTo>
                  <a:lnTo>
                    <a:pt x="39" y="1878"/>
                  </a:lnTo>
                  <a:lnTo>
                    <a:pt x="41" y="1881"/>
                  </a:lnTo>
                  <a:lnTo>
                    <a:pt x="42" y="1885"/>
                  </a:lnTo>
                  <a:lnTo>
                    <a:pt x="42" y="1890"/>
                  </a:lnTo>
                  <a:lnTo>
                    <a:pt x="42" y="1976"/>
                  </a:lnTo>
                  <a:lnTo>
                    <a:pt x="42" y="1980"/>
                  </a:lnTo>
                  <a:lnTo>
                    <a:pt x="41" y="1984"/>
                  </a:lnTo>
                  <a:lnTo>
                    <a:pt x="39" y="1988"/>
                  </a:lnTo>
                  <a:lnTo>
                    <a:pt x="36" y="1991"/>
                  </a:lnTo>
                  <a:lnTo>
                    <a:pt x="34" y="1993"/>
                  </a:lnTo>
                  <a:lnTo>
                    <a:pt x="29" y="1995"/>
                  </a:lnTo>
                  <a:lnTo>
                    <a:pt x="25" y="1997"/>
                  </a:lnTo>
                  <a:lnTo>
                    <a:pt x="21" y="1998"/>
                  </a:lnTo>
                  <a:close/>
                  <a:moveTo>
                    <a:pt x="21" y="1696"/>
                  </a:moveTo>
                  <a:lnTo>
                    <a:pt x="21" y="1696"/>
                  </a:lnTo>
                  <a:lnTo>
                    <a:pt x="17" y="1696"/>
                  </a:lnTo>
                  <a:lnTo>
                    <a:pt x="13" y="1695"/>
                  </a:lnTo>
                  <a:lnTo>
                    <a:pt x="9" y="1693"/>
                  </a:lnTo>
                  <a:lnTo>
                    <a:pt x="6" y="1691"/>
                  </a:lnTo>
                  <a:lnTo>
                    <a:pt x="4" y="1688"/>
                  </a:lnTo>
                  <a:lnTo>
                    <a:pt x="1" y="1683"/>
                  </a:lnTo>
                  <a:lnTo>
                    <a:pt x="0" y="1679"/>
                  </a:lnTo>
                  <a:lnTo>
                    <a:pt x="0" y="1675"/>
                  </a:lnTo>
                  <a:lnTo>
                    <a:pt x="0" y="1589"/>
                  </a:lnTo>
                  <a:lnTo>
                    <a:pt x="0" y="1585"/>
                  </a:lnTo>
                  <a:lnTo>
                    <a:pt x="1" y="1581"/>
                  </a:lnTo>
                  <a:lnTo>
                    <a:pt x="4" y="1577"/>
                  </a:lnTo>
                  <a:lnTo>
                    <a:pt x="6" y="1574"/>
                  </a:lnTo>
                  <a:lnTo>
                    <a:pt x="9" y="1571"/>
                  </a:lnTo>
                  <a:lnTo>
                    <a:pt x="13" y="1570"/>
                  </a:lnTo>
                  <a:lnTo>
                    <a:pt x="17" y="1569"/>
                  </a:lnTo>
                  <a:lnTo>
                    <a:pt x="21" y="1568"/>
                  </a:lnTo>
                  <a:lnTo>
                    <a:pt x="25" y="1569"/>
                  </a:lnTo>
                  <a:lnTo>
                    <a:pt x="29" y="1570"/>
                  </a:lnTo>
                  <a:lnTo>
                    <a:pt x="34" y="1571"/>
                  </a:lnTo>
                  <a:lnTo>
                    <a:pt x="36" y="1574"/>
                  </a:lnTo>
                  <a:lnTo>
                    <a:pt x="39" y="1577"/>
                  </a:lnTo>
                  <a:lnTo>
                    <a:pt x="41" y="1581"/>
                  </a:lnTo>
                  <a:lnTo>
                    <a:pt x="42" y="1585"/>
                  </a:lnTo>
                  <a:lnTo>
                    <a:pt x="42" y="1589"/>
                  </a:lnTo>
                  <a:lnTo>
                    <a:pt x="42" y="1675"/>
                  </a:lnTo>
                  <a:lnTo>
                    <a:pt x="42" y="1679"/>
                  </a:lnTo>
                  <a:lnTo>
                    <a:pt x="41" y="1683"/>
                  </a:lnTo>
                  <a:lnTo>
                    <a:pt x="39" y="1688"/>
                  </a:lnTo>
                  <a:lnTo>
                    <a:pt x="36" y="1691"/>
                  </a:lnTo>
                  <a:lnTo>
                    <a:pt x="34" y="1693"/>
                  </a:lnTo>
                  <a:lnTo>
                    <a:pt x="29" y="1695"/>
                  </a:lnTo>
                  <a:lnTo>
                    <a:pt x="25" y="1696"/>
                  </a:lnTo>
                  <a:lnTo>
                    <a:pt x="21" y="1696"/>
                  </a:lnTo>
                  <a:close/>
                  <a:moveTo>
                    <a:pt x="21" y="1396"/>
                  </a:moveTo>
                  <a:lnTo>
                    <a:pt x="21" y="1396"/>
                  </a:lnTo>
                  <a:lnTo>
                    <a:pt x="17" y="1396"/>
                  </a:lnTo>
                  <a:lnTo>
                    <a:pt x="13" y="1395"/>
                  </a:lnTo>
                  <a:lnTo>
                    <a:pt x="9" y="1393"/>
                  </a:lnTo>
                  <a:lnTo>
                    <a:pt x="6" y="1390"/>
                  </a:lnTo>
                  <a:lnTo>
                    <a:pt x="4" y="1386"/>
                  </a:lnTo>
                  <a:lnTo>
                    <a:pt x="1" y="1383"/>
                  </a:lnTo>
                  <a:lnTo>
                    <a:pt x="0" y="1379"/>
                  </a:lnTo>
                  <a:lnTo>
                    <a:pt x="0" y="1374"/>
                  </a:lnTo>
                  <a:lnTo>
                    <a:pt x="0" y="1289"/>
                  </a:lnTo>
                  <a:lnTo>
                    <a:pt x="0" y="1285"/>
                  </a:lnTo>
                  <a:lnTo>
                    <a:pt x="1" y="1280"/>
                  </a:lnTo>
                  <a:lnTo>
                    <a:pt x="4" y="1277"/>
                  </a:lnTo>
                  <a:lnTo>
                    <a:pt x="6" y="1274"/>
                  </a:lnTo>
                  <a:lnTo>
                    <a:pt x="9" y="1271"/>
                  </a:lnTo>
                  <a:lnTo>
                    <a:pt x="13" y="1269"/>
                  </a:lnTo>
                  <a:lnTo>
                    <a:pt x="17" y="1268"/>
                  </a:lnTo>
                  <a:lnTo>
                    <a:pt x="21" y="1268"/>
                  </a:lnTo>
                  <a:lnTo>
                    <a:pt x="25" y="1268"/>
                  </a:lnTo>
                  <a:lnTo>
                    <a:pt x="29" y="1269"/>
                  </a:lnTo>
                  <a:lnTo>
                    <a:pt x="34" y="1271"/>
                  </a:lnTo>
                  <a:lnTo>
                    <a:pt x="36" y="1274"/>
                  </a:lnTo>
                  <a:lnTo>
                    <a:pt x="39" y="1277"/>
                  </a:lnTo>
                  <a:lnTo>
                    <a:pt x="41" y="1280"/>
                  </a:lnTo>
                  <a:lnTo>
                    <a:pt x="42" y="1285"/>
                  </a:lnTo>
                  <a:lnTo>
                    <a:pt x="42" y="1289"/>
                  </a:lnTo>
                  <a:lnTo>
                    <a:pt x="42" y="1374"/>
                  </a:lnTo>
                  <a:lnTo>
                    <a:pt x="42" y="1379"/>
                  </a:lnTo>
                  <a:lnTo>
                    <a:pt x="41" y="1383"/>
                  </a:lnTo>
                  <a:lnTo>
                    <a:pt x="39" y="1386"/>
                  </a:lnTo>
                  <a:lnTo>
                    <a:pt x="36" y="1390"/>
                  </a:lnTo>
                  <a:lnTo>
                    <a:pt x="34" y="1393"/>
                  </a:lnTo>
                  <a:lnTo>
                    <a:pt x="29" y="1395"/>
                  </a:lnTo>
                  <a:lnTo>
                    <a:pt x="25" y="1396"/>
                  </a:lnTo>
                  <a:lnTo>
                    <a:pt x="21" y="1396"/>
                  </a:lnTo>
                  <a:close/>
                  <a:moveTo>
                    <a:pt x="1428" y="1379"/>
                  </a:moveTo>
                  <a:lnTo>
                    <a:pt x="1428" y="1379"/>
                  </a:lnTo>
                  <a:lnTo>
                    <a:pt x="1424" y="1379"/>
                  </a:lnTo>
                  <a:lnTo>
                    <a:pt x="1419" y="1378"/>
                  </a:lnTo>
                  <a:lnTo>
                    <a:pt x="1416" y="1376"/>
                  </a:lnTo>
                  <a:lnTo>
                    <a:pt x="1413" y="1372"/>
                  </a:lnTo>
                  <a:lnTo>
                    <a:pt x="1410" y="1369"/>
                  </a:lnTo>
                  <a:lnTo>
                    <a:pt x="1409" y="1366"/>
                  </a:lnTo>
                  <a:lnTo>
                    <a:pt x="1406" y="1361"/>
                  </a:lnTo>
                  <a:lnTo>
                    <a:pt x="1406" y="1357"/>
                  </a:lnTo>
                  <a:lnTo>
                    <a:pt x="1406" y="1353"/>
                  </a:lnTo>
                  <a:lnTo>
                    <a:pt x="1409" y="1349"/>
                  </a:lnTo>
                  <a:lnTo>
                    <a:pt x="1410" y="1345"/>
                  </a:lnTo>
                  <a:lnTo>
                    <a:pt x="1413" y="1341"/>
                  </a:lnTo>
                  <a:lnTo>
                    <a:pt x="1416" y="1339"/>
                  </a:lnTo>
                  <a:lnTo>
                    <a:pt x="1419" y="1337"/>
                  </a:lnTo>
                  <a:lnTo>
                    <a:pt x="1424" y="1334"/>
                  </a:lnTo>
                  <a:lnTo>
                    <a:pt x="1428" y="1334"/>
                  </a:lnTo>
                  <a:lnTo>
                    <a:pt x="1432" y="1334"/>
                  </a:lnTo>
                  <a:lnTo>
                    <a:pt x="1437" y="1336"/>
                  </a:lnTo>
                  <a:lnTo>
                    <a:pt x="1440" y="1338"/>
                  </a:lnTo>
                  <a:lnTo>
                    <a:pt x="1443" y="1340"/>
                  </a:lnTo>
                  <a:lnTo>
                    <a:pt x="1445" y="1342"/>
                  </a:lnTo>
                  <a:lnTo>
                    <a:pt x="1447" y="1345"/>
                  </a:lnTo>
                  <a:lnTo>
                    <a:pt x="1449" y="1350"/>
                  </a:lnTo>
                  <a:lnTo>
                    <a:pt x="1450" y="1354"/>
                  </a:lnTo>
                  <a:lnTo>
                    <a:pt x="1450" y="1357"/>
                  </a:lnTo>
                  <a:lnTo>
                    <a:pt x="1449" y="1361"/>
                  </a:lnTo>
                  <a:lnTo>
                    <a:pt x="1447" y="1366"/>
                  </a:lnTo>
                  <a:lnTo>
                    <a:pt x="1445" y="1369"/>
                  </a:lnTo>
                  <a:lnTo>
                    <a:pt x="1443" y="1372"/>
                  </a:lnTo>
                  <a:lnTo>
                    <a:pt x="1440" y="1376"/>
                  </a:lnTo>
                  <a:lnTo>
                    <a:pt x="1437" y="1378"/>
                  </a:lnTo>
                  <a:lnTo>
                    <a:pt x="1432" y="1379"/>
                  </a:lnTo>
                  <a:lnTo>
                    <a:pt x="1428" y="1379"/>
                  </a:lnTo>
                  <a:close/>
                  <a:moveTo>
                    <a:pt x="1428" y="1161"/>
                  </a:moveTo>
                  <a:lnTo>
                    <a:pt x="1428" y="1161"/>
                  </a:lnTo>
                  <a:lnTo>
                    <a:pt x="1424" y="1161"/>
                  </a:lnTo>
                  <a:lnTo>
                    <a:pt x="1419" y="1160"/>
                  </a:lnTo>
                  <a:lnTo>
                    <a:pt x="1416" y="1157"/>
                  </a:lnTo>
                  <a:lnTo>
                    <a:pt x="1413" y="1154"/>
                  </a:lnTo>
                  <a:lnTo>
                    <a:pt x="1410" y="1151"/>
                  </a:lnTo>
                  <a:lnTo>
                    <a:pt x="1409" y="1148"/>
                  </a:lnTo>
                  <a:lnTo>
                    <a:pt x="1406" y="1143"/>
                  </a:lnTo>
                  <a:lnTo>
                    <a:pt x="1406" y="1139"/>
                  </a:lnTo>
                  <a:lnTo>
                    <a:pt x="1406" y="1054"/>
                  </a:lnTo>
                  <a:lnTo>
                    <a:pt x="1406" y="1049"/>
                  </a:lnTo>
                  <a:lnTo>
                    <a:pt x="1409" y="1045"/>
                  </a:lnTo>
                  <a:lnTo>
                    <a:pt x="1410" y="1042"/>
                  </a:lnTo>
                  <a:lnTo>
                    <a:pt x="1413" y="1039"/>
                  </a:lnTo>
                  <a:lnTo>
                    <a:pt x="1416" y="1035"/>
                  </a:lnTo>
                  <a:lnTo>
                    <a:pt x="1419" y="1033"/>
                  </a:lnTo>
                  <a:lnTo>
                    <a:pt x="1424" y="1032"/>
                  </a:lnTo>
                  <a:lnTo>
                    <a:pt x="1428" y="1032"/>
                  </a:lnTo>
                  <a:lnTo>
                    <a:pt x="1432" y="1032"/>
                  </a:lnTo>
                  <a:lnTo>
                    <a:pt x="1437" y="1033"/>
                  </a:lnTo>
                  <a:lnTo>
                    <a:pt x="1440" y="1035"/>
                  </a:lnTo>
                  <a:lnTo>
                    <a:pt x="1443" y="1039"/>
                  </a:lnTo>
                  <a:lnTo>
                    <a:pt x="1445" y="1042"/>
                  </a:lnTo>
                  <a:lnTo>
                    <a:pt x="1447" y="1045"/>
                  </a:lnTo>
                  <a:lnTo>
                    <a:pt x="1449" y="1049"/>
                  </a:lnTo>
                  <a:lnTo>
                    <a:pt x="1450" y="1054"/>
                  </a:lnTo>
                  <a:lnTo>
                    <a:pt x="1450" y="1139"/>
                  </a:lnTo>
                  <a:lnTo>
                    <a:pt x="1449" y="1143"/>
                  </a:lnTo>
                  <a:lnTo>
                    <a:pt x="1447" y="1148"/>
                  </a:lnTo>
                  <a:lnTo>
                    <a:pt x="1445" y="1151"/>
                  </a:lnTo>
                  <a:lnTo>
                    <a:pt x="1443" y="1154"/>
                  </a:lnTo>
                  <a:lnTo>
                    <a:pt x="1440" y="1157"/>
                  </a:lnTo>
                  <a:lnTo>
                    <a:pt x="1437" y="1160"/>
                  </a:lnTo>
                  <a:lnTo>
                    <a:pt x="1432" y="1161"/>
                  </a:lnTo>
                  <a:lnTo>
                    <a:pt x="1428" y="1161"/>
                  </a:lnTo>
                  <a:close/>
                  <a:moveTo>
                    <a:pt x="21" y="1096"/>
                  </a:moveTo>
                  <a:lnTo>
                    <a:pt x="21" y="1096"/>
                  </a:lnTo>
                  <a:lnTo>
                    <a:pt x="17" y="1096"/>
                  </a:lnTo>
                  <a:lnTo>
                    <a:pt x="13" y="1094"/>
                  </a:lnTo>
                  <a:lnTo>
                    <a:pt x="9" y="1093"/>
                  </a:lnTo>
                  <a:lnTo>
                    <a:pt x="6" y="1089"/>
                  </a:lnTo>
                  <a:lnTo>
                    <a:pt x="4" y="1086"/>
                  </a:lnTo>
                  <a:lnTo>
                    <a:pt x="1" y="1083"/>
                  </a:lnTo>
                  <a:lnTo>
                    <a:pt x="0" y="1079"/>
                  </a:lnTo>
                  <a:lnTo>
                    <a:pt x="0" y="1074"/>
                  </a:lnTo>
                  <a:lnTo>
                    <a:pt x="0" y="989"/>
                  </a:lnTo>
                  <a:lnTo>
                    <a:pt x="0" y="985"/>
                  </a:lnTo>
                  <a:lnTo>
                    <a:pt x="1" y="980"/>
                  </a:lnTo>
                  <a:lnTo>
                    <a:pt x="4" y="976"/>
                  </a:lnTo>
                  <a:lnTo>
                    <a:pt x="6" y="973"/>
                  </a:lnTo>
                  <a:lnTo>
                    <a:pt x="9" y="971"/>
                  </a:lnTo>
                  <a:lnTo>
                    <a:pt x="13" y="968"/>
                  </a:lnTo>
                  <a:lnTo>
                    <a:pt x="17" y="967"/>
                  </a:lnTo>
                  <a:lnTo>
                    <a:pt x="21" y="967"/>
                  </a:lnTo>
                  <a:lnTo>
                    <a:pt x="25" y="967"/>
                  </a:lnTo>
                  <a:lnTo>
                    <a:pt x="29" y="968"/>
                  </a:lnTo>
                  <a:lnTo>
                    <a:pt x="34" y="971"/>
                  </a:lnTo>
                  <a:lnTo>
                    <a:pt x="36" y="973"/>
                  </a:lnTo>
                  <a:lnTo>
                    <a:pt x="39" y="976"/>
                  </a:lnTo>
                  <a:lnTo>
                    <a:pt x="41" y="980"/>
                  </a:lnTo>
                  <a:lnTo>
                    <a:pt x="42" y="985"/>
                  </a:lnTo>
                  <a:lnTo>
                    <a:pt x="42" y="989"/>
                  </a:lnTo>
                  <a:lnTo>
                    <a:pt x="42" y="1074"/>
                  </a:lnTo>
                  <a:lnTo>
                    <a:pt x="42" y="1079"/>
                  </a:lnTo>
                  <a:lnTo>
                    <a:pt x="41" y="1083"/>
                  </a:lnTo>
                  <a:lnTo>
                    <a:pt x="39" y="1086"/>
                  </a:lnTo>
                  <a:lnTo>
                    <a:pt x="36" y="1089"/>
                  </a:lnTo>
                  <a:lnTo>
                    <a:pt x="34" y="1093"/>
                  </a:lnTo>
                  <a:lnTo>
                    <a:pt x="29" y="1094"/>
                  </a:lnTo>
                  <a:lnTo>
                    <a:pt x="25" y="1096"/>
                  </a:lnTo>
                  <a:lnTo>
                    <a:pt x="21" y="1096"/>
                  </a:lnTo>
                  <a:close/>
                  <a:moveTo>
                    <a:pt x="1428" y="860"/>
                  </a:moveTo>
                  <a:lnTo>
                    <a:pt x="1428" y="860"/>
                  </a:lnTo>
                  <a:lnTo>
                    <a:pt x="1424" y="859"/>
                  </a:lnTo>
                  <a:lnTo>
                    <a:pt x="1419" y="858"/>
                  </a:lnTo>
                  <a:lnTo>
                    <a:pt x="1416" y="857"/>
                  </a:lnTo>
                  <a:lnTo>
                    <a:pt x="1413" y="854"/>
                  </a:lnTo>
                  <a:lnTo>
                    <a:pt x="1410" y="851"/>
                  </a:lnTo>
                  <a:lnTo>
                    <a:pt x="1409" y="847"/>
                  </a:lnTo>
                  <a:lnTo>
                    <a:pt x="1406" y="843"/>
                  </a:lnTo>
                  <a:lnTo>
                    <a:pt x="1406" y="839"/>
                  </a:lnTo>
                  <a:lnTo>
                    <a:pt x="1406" y="753"/>
                  </a:lnTo>
                  <a:lnTo>
                    <a:pt x="1406" y="749"/>
                  </a:lnTo>
                  <a:lnTo>
                    <a:pt x="1409" y="745"/>
                  </a:lnTo>
                  <a:lnTo>
                    <a:pt x="1410" y="740"/>
                  </a:lnTo>
                  <a:lnTo>
                    <a:pt x="1413" y="737"/>
                  </a:lnTo>
                  <a:lnTo>
                    <a:pt x="1416" y="735"/>
                  </a:lnTo>
                  <a:lnTo>
                    <a:pt x="1419" y="733"/>
                  </a:lnTo>
                  <a:lnTo>
                    <a:pt x="1424" y="732"/>
                  </a:lnTo>
                  <a:lnTo>
                    <a:pt x="1428" y="732"/>
                  </a:lnTo>
                  <a:lnTo>
                    <a:pt x="1432" y="732"/>
                  </a:lnTo>
                  <a:lnTo>
                    <a:pt x="1437" y="733"/>
                  </a:lnTo>
                  <a:lnTo>
                    <a:pt x="1440" y="735"/>
                  </a:lnTo>
                  <a:lnTo>
                    <a:pt x="1443" y="737"/>
                  </a:lnTo>
                  <a:lnTo>
                    <a:pt x="1445" y="740"/>
                  </a:lnTo>
                  <a:lnTo>
                    <a:pt x="1447" y="745"/>
                  </a:lnTo>
                  <a:lnTo>
                    <a:pt x="1449" y="749"/>
                  </a:lnTo>
                  <a:lnTo>
                    <a:pt x="1450" y="753"/>
                  </a:lnTo>
                  <a:lnTo>
                    <a:pt x="1450" y="839"/>
                  </a:lnTo>
                  <a:lnTo>
                    <a:pt x="1449" y="843"/>
                  </a:lnTo>
                  <a:lnTo>
                    <a:pt x="1447" y="847"/>
                  </a:lnTo>
                  <a:lnTo>
                    <a:pt x="1445" y="851"/>
                  </a:lnTo>
                  <a:lnTo>
                    <a:pt x="1443" y="854"/>
                  </a:lnTo>
                  <a:lnTo>
                    <a:pt x="1440" y="857"/>
                  </a:lnTo>
                  <a:lnTo>
                    <a:pt x="1437" y="858"/>
                  </a:lnTo>
                  <a:lnTo>
                    <a:pt x="1432" y="859"/>
                  </a:lnTo>
                  <a:lnTo>
                    <a:pt x="1428" y="860"/>
                  </a:lnTo>
                  <a:close/>
                  <a:moveTo>
                    <a:pt x="21" y="796"/>
                  </a:moveTo>
                  <a:lnTo>
                    <a:pt x="21" y="796"/>
                  </a:lnTo>
                  <a:lnTo>
                    <a:pt x="17" y="794"/>
                  </a:lnTo>
                  <a:lnTo>
                    <a:pt x="13" y="793"/>
                  </a:lnTo>
                  <a:lnTo>
                    <a:pt x="9" y="791"/>
                  </a:lnTo>
                  <a:lnTo>
                    <a:pt x="6" y="789"/>
                  </a:lnTo>
                  <a:lnTo>
                    <a:pt x="4" y="786"/>
                  </a:lnTo>
                  <a:lnTo>
                    <a:pt x="1" y="783"/>
                  </a:lnTo>
                  <a:lnTo>
                    <a:pt x="0" y="778"/>
                  </a:lnTo>
                  <a:lnTo>
                    <a:pt x="0" y="774"/>
                  </a:lnTo>
                  <a:lnTo>
                    <a:pt x="0" y="689"/>
                  </a:lnTo>
                  <a:lnTo>
                    <a:pt x="24" y="677"/>
                  </a:lnTo>
                  <a:lnTo>
                    <a:pt x="28" y="676"/>
                  </a:lnTo>
                  <a:lnTo>
                    <a:pt x="33" y="675"/>
                  </a:lnTo>
                  <a:lnTo>
                    <a:pt x="37" y="675"/>
                  </a:lnTo>
                  <a:lnTo>
                    <a:pt x="40" y="676"/>
                  </a:lnTo>
                  <a:lnTo>
                    <a:pt x="45" y="677"/>
                  </a:lnTo>
                  <a:lnTo>
                    <a:pt x="48" y="680"/>
                  </a:lnTo>
                  <a:lnTo>
                    <a:pt x="51" y="682"/>
                  </a:lnTo>
                  <a:lnTo>
                    <a:pt x="53" y="686"/>
                  </a:lnTo>
                  <a:lnTo>
                    <a:pt x="54" y="691"/>
                  </a:lnTo>
                  <a:lnTo>
                    <a:pt x="55" y="694"/>
                  </a:lnTo>
                  <a:lnTo>
                    <a:pt x="55" y="698"/>
                  </a:lnTo>
                  <a:lnTo>
                    <a:pt x="54" y="703"/>
                  </a:lnTo>
                  <a:lnTo>
                    <a:pt x="53" y="706"/>
                  </a:lnTo>
                  <a:lnTo>
                    <a:pt x="50" y="710"/>
                  </a:lnTo>
                  <a:lnTo>
                    <a:pt x="48" y="712"/>
                  </a:lnTo>
                  <a:lnTo>
                    <a:pt x="44" y="715"/>
                  </a:lnTo>
                  <a:lnTo>
                    <a:pt x="42" y="716"/>
                  </a:lnTo>
                  <a:lnTo>
                    <a:pt x="42" y="774"/>
                  </a:lnTo>
                  <a:lnTo>
                    <a:pt x="42" y="778"/>
                  </a:lnTo>
                  <a:lnTo>
                    <a:pt x="41" y="783"/>
                  </a:lnTo>
                  <a:lnTo>
                    <a:pt x="39" y="786"/>
                  </a:lnTo>
                  <a:lnTo>
                    <a:pt x="36" y="789"/>
                  </a:lnTo>
                  <a:lnTo>
                    <a:pt x="34" y="791"/>
                  </a:lnTo>
                  <a:lnTo>
                    <a:pt x="29" y="793"/>
                  </a:lnTo>
                  <a:lnTo>
                    <a:pt x="25" y="794"/>
                  </a:lnTo>
                  <a:lnTo>
                    <a:pt x="21" y="796"/>
                  </a:lnTo>
                  <a:close/>
                  <a:moveTo>
                    <a:pt x="226" y="621"/>
                  </a:moveTo>
                  <a:lnTo>
                    <a:pt x="226" y="621"/>
                  </a:lnTo>
                  <a:lnTo>
                    <a:pt x="221" y="621"/>
                  </a:lnTo>
                  <a:lnTo>
                    <a:pt x="215" y="617"/>
                  </a:lnTo>
                  <a:lnTo>
                    <a:pt x="210" y="614"/>
                  </a:lnTo>
                  <a:lnTo>
                    <a:pt x="207" y="609"/>
                  </a:lnTo>
                  <a:lnTo>
                    <a:pt x="206" y="605"/>
                  </a:lnTo>
                  <a:lnTo>
                    <a:pt x="204" y="601"/>
                  </a:lnTo>
                  <a:lnTo>
                    <a:pt x="204" y="597"/>
                  </a:lnTo>
                  <a:lnTo>
                    <a:pt x="206" y="593"/>
                  </a:lnTo>
                  <a:lnTo>
                    <a:pt x="208" y="589"/>
                  </a:lnTo>
                  <a:lnTo>
                    <a:pt x="210" y="586"/>
                  </a:lnTo>
                  <a:lnTo>
                    <a:pt x="213" y="583"/>
                  </a:lnTo>
                  <a:lnTo>
                    <a:pt x="216" y="581"/>
                  </a:lnTo>
                  <a:lnTo>
                    <a:pt x="293" y="542"/>
                  </a:lnTo>
                  <a:lnTo>
                    <a:pt x="297" y="541"/>
                  </a:lnTo>
                  <a:lnTo>
                    <a:pt x="302" y="540"/>
                  </a:lnTo>
                  <a:lnTo>
                    <a:pt x="305" y="540"/>
                  </a:lnTo>
                  <a:lnTo>
                    <a:pt x="309" y="541"/>
                  </a:lnTo>
                  <a:lnTo>
                    <a:pt x="314" y="542"/>
                  </a:lnTo>
                  <a:lnTo>
                    <a:pt x="317" y="545"/>
                  </a:lnTo>
                  <a:lnTo>
                    <a:pt x="319" y="547"/>
                  </a:lnTo>
                  <a:lnTo>
                    <a:pt x="322" y="551"/>
                  </a:lnTo>
                  <a:lnTo>
                    <a:pt x="323" y="556"/>
                  </a:lnTo>
                  <a:lnTo>
                    <a:pt x="324" y="559"/>
                  </a:lnTo>
                  <a:lnTo>
                    <a:pt x="324" y="563"/>
                  </a:lnTo>
                  <a:lnTo>
                    <a:pt x="323" y="568"/>
                  </a:lnTo>
                  <a:lnTo>
                    <a:pt x="321" y="571"/>
                  </a:lnTo>
                  <a:lnTo>
                    <a:pt x="319" y="575"/>
                  </a:lnTo>
                  <a:lnTo>
                    <a:pt x="316" y="577"/>
                  </a:lnTo>
                  <a:lnTo>
                    <a:pt x="312" y="581"/>
                  </a:lnTo>
                  <a:lnTo>
                    <a:pt x="236" y="618"/>
                  </a:lnTo>
                  <a:lnTo>
                    <a:pt x="230" y="621"/>
                  </a:lnTo>
                  <a:lnTo>
                    <a:pt x="226" y="621"/>
                  </a:lnTo>
                  <a:close/>
                  <a:moveTo>
                    <a:pt x="1428" y="560"/>
                  </a:moveTo>
                  <a:lnTo>
                    <a:pt x="1428" y="560"/>
                  </a:lnTo>
                  <a:lnTo>
                    <a:pt x="1424" y="559"/>
                  </a:lnTo>
                  <a:lnTo>
                    <a:pt x="1419" y="558"/>
                  </a:lnTo>
                  <a:lnTo>
                    <a:pt x="1416" y="556"/>
                  </a:lnTo>
                  <a:lnTo>
                    <a:pt x="1413" y="554"/>
                  </a:lnTo>
                  <a:lnTo>
                    <a:pt x="1410" y="550"/>
                  </a:lnTo>
                  <a:lnTo>
                    <a:pt x="1409" y="547"/>
                  </a:lnTo>
                  <a:lnTo>
                    <a:pt x="1406" y="543"/>
                  </a:lnTo>
                  <a:lnTo>
                    <a:pt x="1406" y="539"/>
                  </a:lnTo>
                  <a:lnTo>
                    <a:pt x="1406" y="452"/>
                  </a:lnTo>
                  <a:lnTo>
                    <a:pt x="1406" y="448"/>
                  </a:lnTo>
                  <a:lnTo>
                    <a:pt x="1409" y="445"/>
                  </a:lnTo>
                  <a:lnTo>
                    <a:pt x="1410" y="440"/>
                  </a:lnTo>
                  <a:lnTo>
                    <a:pt x="1413" y="437"/>
                  </a:lnTo>
                  <a:lnTo>
                    <a:pt x="1416" y="435"/>
                  </a:lnTo>
                  <a:lnTo>
                    <a:pt x="1419" y="433"/>
                  </a:lnTo>
                  <a:lnTo>
                    <a:pt x="1424" y="432"/>
                  </a:lnTo>
                  <a:lnTo>
                    <a:pt x="1428" y="431"/>
                  </a:lnTo>
                  <a:lnTo>
                    <a:pt x="1432" y="432"/>
                  </a:lnTo>
                  <a:lnTo>
                    <a:pt x="1437" y="433"/>
                  </a:lnTo>
                  <a:lnTo>
                    <a:pt x="1440" y="435"/>
                  </a:lnTo>
                  <a:lnTo>
                    <a:pt x="1443" y="437"/>
                  </a:lnTo>
                  <a:lnTo>
                    <a:pt x="1445" y="440"/>
                  </a:lnTo>
                  <a:lnTo>
                    <a:pt x="1447" y="445"/>
                  </a:lnTo>
                  <a:lnTo>
                    <a:pt x="1449" y="448"/>
                  </a:lnTo>
                  <a:lnTo>
                    <a:pt x="1450" y="452"/>
                  </a:lnTo>
                  <a:lnTo>
                    <a:pt x="1450" y="539"/>
                  </a:lnTo>
                  <a:lnTo>
                    <a:pt x="1449" y="543"/>
                  </a:lnTo>
                  <a:lnTo>
                    <a:pt x="1447" y="547"/>
                  </a:lnTo>
                  <a:lnTo>
                    <a:pt x="1445" y="550"/>
                  </a:lnTo>
                  <a:lnTo>
                    <a:pt x="1443" y="554"/>
                  </a:lnTo>
                  <a:lnTo>
                    <a:pt x="1440" y="556"/>
                  </a:lnTo>
                  <a:lnTo>
                    <a:pt x="1437" y="558"/>
                  </a:lnTo>
                  <a:lnTo>
                    <a:pt x="1432" y="559"/>
                  </a:lnTo>
                  <a:lnTo>
                    <a:pt x="1428" y="560"/>
                  </a:lnTo>
                  <a:close/>
                  <a:moveTo>
                    <a:pt x="494" y="486"/>
                  </a:moveTo>
                  <a:lnTo>
                    <a:pt x="494" y="486"/>
                  </a:lnTo>
                  <a:lnTo>
                    <a:pt x="488" y="486"/>
                  </a:lnTo>
                  <a:lnTo>
                    <a:pt x="483" y="482"/>
                  </a:lnTo>
                  <a:lnTo>
                    <a:pt x="479" y="479"/>
                  </a:lnTo>
                  <a:lnTo>
                    <a:pt x="476" y="474"/>
                  </a:lnTo>
                  <a:lnTo>
                    <a:pt x="473" y="470"/>
                  </a:lnTo>
                  <a:lnTo>
                    <a:pt x="473" y="466"/>
                  </a:lnTo>
                  <a:lnTo>
                    <a:pt x="473" y="462"/>
                  </a:lnTo>
                  <a:lnTo>
                    <a:pt x="474" y="458"/>
                  </a:lnTo>
                  <a:lnTo>
                    <a:pt x="476" y="454"/>
                  </a:lnTo>
                  <a:lnTo>
                    <a:pt x="478" y="451"/>
                  </a:lnTo>
                  <a:lnTo>
                    <a:pt x="481" y="448"/>
                  </a:lnTo>
                  <a:lnTo>
                    <a:pt x="484" y="446"/>
                  </a:lnTo>
                  <a:lnTo>
                    <a:pt x="561" y="407"/>
                  </a:lnTo>
                  <a:lnTo>
                    <a:pt x="565" y="406"/>
                  </a:lnTo>
                  <a:lnTo>
                    <a:pt x="569" y="405"/>
                  </a:lnTo>
                  <a:lnTo>
                    <a:pt x="574" y="405"/>
                  </a:lnTo>
                  <a:lnTo>
                    <a:pt x="578" y="406"/>
                  </a:lnTo>
                  <a:lnTo>
                    <a:pt x="581" y="407"/>
                  </a:lnTo>
                  <a:lnTo>
                    <a:pt x="585" y="410"/>
                  </a:lnTo>
                  <a:lnTo>
                    <a:pt x="588" y="412"/>
                  </a:lnTo>
                  <a:lnTo>
                    <a:pt x="590" y="416"/>
                  </a:lnTo>
                  <a:lnTo>
                    <a:pt x="592" y="421"/>
                  </a:lnTo>
                  <a:lnTo>
                    <a:pt x="592" y="424"/>
                  </a:lnTo>
                  <a:lnTo>
                    <a:pt x="592" y="428"/>
                  </a:lnTo>
                  <a:lnTo>
                    <a:pt x="591" y="433"/>
                  </a:lnTo>
                  <a:lnTo>
                    <a:pt x="590" y="437"/>
                  </a:lnTo>
                  <a:lnTo>
                    <a:pt x="588" y="440"/>
                  </a:lnTo>
                  <a:lnTo>
                    <a:pt x="585" y="442"/>
                  </a:lnTo>
                  <a:lnTo>
                    <a:pt x="580" y="446"/>
                  </a:lnTo>
                  <a:lnTo>
                    <a:pt x="504" y="483"/>
                  </a:lnTo>
                  <a:lnTo>
                    <a:pt x="499" y="486"/>
                  </a:lnTo>
                  <a:lnTo>
                    <a:pt x="494" y="486"/>
                  </a:lnTo>
                  <a:close/>
                  <a:moveTo>
                    <a:pt x="763" y="351"/>
                  </a:moveTo>
                  <a:lnTo>
                    <a:pt x="763" y="351"/>
                  </a:lnTo>
                  <a:lnTo>
                    <a:pt x="757" y="351"/>
                  </a:lnTo>
                  <a:lnTo>
                    <a:pt x="752" y="348"/>
                  </a:lnTo>
                  <a:lnTo>
                    <a:pt x="747" y="344"/>
                  </a:lnTo>
                  <a:lnTo>
                    <a:pt x="743" y="339"/>
                  </a:lnTo>
                  <a:lnTo>
                    <a:pt x="742" y="335"/>
                  </a:lnTo>
                  <a:lnTo>
                    <a:pt x="741" y="331"/>
                  </a:lnTo>
                  <a:lnTo>
                    <a:pt x="741" y="327"/>
                  </a:lnTo>
                  <a:lnTo>
                    <a:pt x="742" y="323"/>
                  </a:lnTo>
                  <a:lnTo>
                    <a:pt x="744" y="319"/>
                  </a:lnTo>
                  <a:lnTo>
                    <a:pt x="747" y="316"/>
                  </a:lnTo>
                  <a:lnTo>
                    <a:pt x="750" y="313"/>
                  </a:lnTo>
                  <a:lnTo>
                    <a:pt x="753" y="311"/>
                  </a:lnTo>
                  <a:lnTo>
                    <a:pt x="830" y="272"/>
                  </a:lnTo>
                  <a:lnTo>
                    <a:pt x="834" y="271"/>
                  </a:lnTo>
                  <a:lnTo>
                    <a:pt x="838" y="270"/>
                  </a:lnTo>
                  <a:lnTo>
                    <a:pt x="842" y="270"/>
                  </a:lnTo>
                  <a:lnTo>
                    <a:pt x="846" y="271"/>
                  </a:lnTo>
                  <a:lnTo>
                    <a:pt x="850" y="272"/>
                  </a:lnTo>
                  <a:lnTo>
                    <a:pt x="854" y="275"/>
                  </a:lnTo>
                  <a:lnTo>
                    <a:pt x="857" y="277"/>
                  </a:lnTo>
                  <a:lnTo>
                    <a:pt x="859" y="281"/>
                  </a:lnTo>
                  <a:lnTo>
                    <a:pt x="860" y="286"/>
                  </a:lnTo>
                  <a:lnTo>
                    <a:pt x="861" y="290"/>
                  </a:lnTo>
                  <a:lnTo>
                    <a:pt x="861" y="293"/>
                  </a:lnTo>
                  <a:lnTo>
                    <a:pt x="860" y="298"/>
                  </a:lnTo>
                  <a:lnTo>
                    <a:pt x="858" y="302"/>
                  </a:lnTo>
                  <a:lnTo>
                    <a:pt x="856" y="305"/>
                  </a:lnTo>
                  <a:lnTo>
                    <a:pt x="852" y="307"/>
                  </a:lnTo>
                  <a:lnTo>
                    <a:pt x="849" y="311"/>
                  </a:lnTo>
                  <a:lnTo>
                    <a:pt x="773" y="348"/>
                  </a:lnTo>
                  <a:lnTo>
                    <a:pt x="767" y="351"/>
                  </a:lnTo>
                  <a:lnTo>
                    <a:pt x="763" y="351"/>
                  </a:lnTo>
                  <a:close/>
                  <a:moveTo>
                    <a:pt x="1428" y="259"/>
                  </a:moveTo>
                  <a:lnTo>
                    <a:pt x="1428" y="259"/>
                  </a:lnTo>
                  <a:lnTo>
                    <a:pt x="1424" y="259"/>
                  </a:lnTo>
                  <a:lnTo>
                    <a:pt x="1419" y="258"/>
                  </a:lnTo>
                  <a:lnTo>
                    <a:pt x="1416" y="256"/>
                  </a:lnTo>
                  <a:lnTo>
                    <a:pt x="1413" y="253"/>
                  </a:lnTo>
                  <a:lnTo>
                    <a:pt x="1410" y="250"/>
                  </a:lnTo>
                  <a:lnTo>
                    <a:pt x="1409" y="246"/>
                  </a:lnTo>
                  <a:lnTo>
                    <a:pt x="1406" y="243"/>
                  </a:lnTo>
                  <a:lnTo>
                    <a:pt x="1406" y="238"/>
                  </a:lnTo>
                  <a:lnTo>
                    <a:pt x="1406" y="152"/>
                  </a:lnTo>
                  <a:lnTo>
                    <a:pt x="1406" y="148"/>
                  </a:lnTo>
                  <a:lnTo>
                    <a:pt x="1409" y="143"/>
                  </a:lnTo>
                  <a:lnTo>
                    <a:pt x="1410" y="140"/>
                  </a:lnTo>
                  <a:lnTo>
                    <a:pt x="1413" y="137"/>
                  </a:lnTo>
                  <a:lnTo>
                    <a:pt x="1416" y="135"/>
                  </a:lnTo>
                  <a:lnTo>
                    <a:pt x="1419" y="132"/>
                  </a:lnTo>
                  <a:lnTo>
                    <a:pt x="1424" y="131"/>
                  </a:lnTo>
                  <a:lnTo>
                    <a:pt x="1428" y="130"/>
                  </a:lnTo>
                  <a:lnTo>
                    <a:pt x="1432" y="131"/>
                  </a:lnTo>
                  <a:lnTo>
                    <a:pt x="1437" y="132"/>
                  </a:lnTo>
                  <a:lnTo>
                    <a:pt x="1440" y="135"/>
                  </a:lnTo>
                  <a:lnTo>
                    <a:pt x="1443" y="137"/>
                  </a:lnTo>
                  <a:lnTo>
                    <a:pt x="1445" y="140"/>
                  </a:lnTo>
                  <a:lnTo>
                    <a:pt x="1447" y="143"/>
                  </a:lnTo>
                  <a:lnTo>
                    <a:pt x="1449" y="148"/>
                  </a:lnTo>
                  <a:lnTo>
                    <a:pt x="1450" y="152"/>
                  </a:lnTo>
                  <a:lnTo>
                    <a:pt x="1450" y="238"/>
                  </a:lnTo>
                  <a:lnTo>
                    <a:pt x="1449" y="243"/>
                  </a:lnTo>
                  <a:lnTo>
                    <a:pt x="1447" y="246"/>
                  </a:lnTo>
                  <a:lnTo>
                    <a:pt x="1445" y="250"/>
                  </a:lnTo>
                  <a:lnTo>
                    <a:pt x="1443" y="253"/>
                  </a:lnTo>
                  <a:lnTo>
                    <a:pt x="1440" y="256"/>
                  </a:lnTo>
                  <a:lnTo>
                    <a:pt x="1437" y="258"/>
                  </a:lnTo>
                  <a:lnTo>
                    <a:pt x="1432" y="259"/>
                  </a:lnTo>
                  <a:lnTo>
                    <a:pt x="1428" y="259"/>
                  </a:lnTo>
                  <a:close/>
                  <a:moveTo>
                    <a:pt x="1032" y="216"/>
                  </a:moveTo>
                  <a:lnTo>
                    <a:pt x="1032" y="216"/>
                  </a:lnTo>
                  <a:lnTo>
                    <a:pt x="1025" y="216"/>
                  </a:lnTo>
                  <a:lnTo>
                    <a:pt x="1020" y="213"/>
                  </a:lnTo>
                  <a:lnTo>
                    <a:pt x="1016" y="209"/>
                  </a:lnTo>
                  <a:lnTo>
                    <a:pt x="1012" y="205"/>
                  </a:lnTo>
                  <a:lnTo>
                    <a:pt x="1010" y="200"/>
                  </a:lnTo>
                  <a:lnTo>
                    <a:pt x="1010" y="196"/>
                  </a:lnTo>
                  <a:lnTo>
                    <a:pt x="1010" y="192"/>
                  </a:lnTo>
                  <a:lnTo>
                    <a:pt x="1011" y="188"/>
                  </a:lnTo>
                  <a:lnTo>
                    <a:pt x="1012" y="184"/>
                  </a:lnTo>
                  <a:lnTo>
                    <a:pt x="1014" y="181"/>
                  </a:lnTo>
                  <a:lnTo>
                    <a:pt x="1018" y="178"/>
                  </a:lnTo>
                  <a:lnTo>
                    <a:pt x="1022" y="176"/>
                  </a:lnTo>
                  <a:lnTo>
                    <a:pt x="1099" y="137"/>
                  </a:lnTo>
                  <a:lnTo>
                    <a:pt x="1102" y="136"/>
                  </a:lnTo>
                  <a:lnTo>
                    <a:pt x="1106" y="135"/>
                  </a:lnTo>
                  <a:lnTo>
                    <a:pt x="1111" y="135"/>
                  </a:lnTo>
                  <a:lnTo>
                    <a:pt x="1115" y="136"/>
                  </a:lnTo>
                  <a:lnTo>
                    <a:pt x="1118" y="138"/>
                  </a:lnTo>
                  <a:lnTo>
                    <a:pt x="1121" y="140"/>
                  </a:lnTo>
                  <a:lnTo>
                    <a:pt x="1125" y="143"/>
                  </a:lnTo>
                  <a:lnTo>
                    <a:pt x="1127" y="146"/>
                  </a:lnTo>
                  <a:lnTo>
                    <a:pt x="1129" y="151"/>
                  </a:lnTo>
                  <a:lnTo>
                    <a:pt x="1129" y="155"/>
                  </a:lnTo>
                  <a:lnTo>
                    <a:pt x="1129" y="158"/>
                  </a:lnTo>
                  <a:lnTo>
                    <a:pt x="1128" y="163"/>
                  </a:lnTo>
                  <a:lnTo>
                    <a:pt x="1127" y="167"/>
                  </a:lnTo>
                  <a:lnTo>
                    <a:pt x="1125" y="170"/>
                  </a:lnTo>
                  <a:lnTo>
                    <a:pt x="1121" y="172"/>
                  </a:lnTo>
                  <a:lnTo>
                    <a:pt x="1117" y="176"/>
                  </a:lnTo>
                  <a:lnTo>
                    <a:pt x="1040" y="213"/>
                  </a:lnTo>
                  <a:lnTo>
                    <a:pt x="1036" y="216"/>
                  </a:lnTo>
                  <a:lnTo>
                    <a:pt x="1032" y="216"/>
                  </a:lnTo>
                  <a:close/>
                  <a:moveTo>
                    <a:pt x="1300" y="81"/>
                  </a:moveTo>
                  <a:lnTo>
                    <a:pt x="1300" y="81"/>
                  </a:lnTo>
                  <a:lnTo>
                    <a:pt x="1294" y="81"/>
                  </a:lnTo>
                  <a:lnTo>
                    <a:pt x="1289" y="78"/>
                  </a:lnTo>
                  <a:lnTo>
                    <a:pt x="1284" y="74"/>
                  </a:lnTo>
                  <a:lnTo>
                    <a:pt x="1280" y="70"/>
                  </a:lnTo>
                  <a:lnTo>
                    <a:pt x="1279" y="65"/>
                  </a:lnTo>
                  <a:lnTo>
                    <a:pt x="1278" y="61"/>
                  </a:lnTo>
                  <a:lnTo>
                    <a:pt x="1278" y="57"/>
                  </a:lnTo>
                  <a:lnTo>
                    <a:pt x="1279" y="53"/>
                  </a:lnTo>
                  <a:lnTo>
                    <a:pt x="1281" y="49"/>
                  </a:lnTo>
                  <a:lnTo>
                    <a:pt x="1283" y="46"/>
                  </a:lnTo>
                  <a:lnTo>
                    <a:pt x="1287" y="43"/>
                  </a:lnTo>
                  <a:lnTo>
                    <a:pt x="1290" y="41"/>
                  </a:lnTo>
                  <a:lnTo>
                    <a:pt x="1366" y="2"/>
                  </a:lnTo>
                  <a:lnTo>
                    <a:pt x="1371" y="1"/>
                  </a:lnTo>
                  <a:lnTo>
                    <a:pt x="1375" y="0"/>
                  </a:lnTo>
                  <a:lnTo>
                    <a:pt x="1379" y="0"/>
                  </a:lnTo>
                  <a:lnTo>
                    <a:pt x="1383" y="1"/>
                  </a:lnTo>
                  <a:lnTo>
                    <a:pt x="1387" y="3"/>
                  </a:lnTo>
                  <a:lnTo>
                    <a:pt x="1390" y="5"/>
                  </a:lnTo>
                  <a:lnTo>
                    <a:pt x="1393" y="8"/>
                  </a:lnTo>
                  <a:lnTo>
                    <a:pt x="1396" y="11"/>
                  </a:lnTo>
                  <a:lnTo>
                    <a:pt x="1397" y="16"/>
                  </a:lnTo>
                  <a:lnTo>
                    <a:pt x="1398" y="20"/>
                  </a:lnTo>
                  <a:lnTo>
                    <a:pt x="1398" y="23"/>
                  </a:lnTo>
                  <a:lnTo>
                    <a:pt x="1397" y="28"/>
                  </a:lnTo>
                  <a:lnTo>
                    <a:pt x="1395" y="32"/>
                  </a:lnTo>
                  <a:lnTo>
                    <a:pt x="1392" y="35"/>
                  </a:lnTo>
                  <a:lnTo>
                    <a:pt x="1389" y="38"/>
                  </a:lnTo>
                  <a:lnTo>
                    <a:pt x="1386" y="41"/>
                  </a:lnTo>
                  <a:lnTo>
                    <a:pt x="1309" y="78"/>
                  </a:lnTo>
                  <a:lnTo>
                    <a:pt x="1305" y="81"/>
                  </a:lnTo>
                  <a:lnTo>
                    <a:pt x="1300" y="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12" name="Freeform 252">
              <a:extLst>
                <a:ext uri="{FF2B5EF4-FFF2-40B4-BE49-F238E27FC236}">
                  <a16:creationId xmlns:a16="http://schemas.microsoft.com/office/drawing/2014/main" id="{3CD9117E-3A66-46CD-954C-EEC6324206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63394" y="1770039"/>
              <a:ext cx="9309" cy="869488"/>
            </a:xfrm>
            <a:custGeom>
              <a:avLst/>
              <a:gdLst>
                <a:gd name="T0" fmla="*/ 0 w 43"/>
                <a:gd name="T1" fmla="*/ 3717 h 3735"/>
                <a:gd name="T2" fmla="*/ 13 w 43"/>
                <a:gd name="T3" fmla="*/ 3607 h 3735"/>
                <a:gd name="T4" fmla="*/ 41 w 43"/>
                <a:gd name="T5" fmla="*/ 3619 h 3735"/>
                <a:gd name="T6" fmla="*/ 34 w 43"/>
                <a:gd name="T7" fmla="*/ 3730 h 3735"/>
                <a:gd name="T8" fmla="*/ 10 w 43"/>
                <a:gd name="T9" fmla="*/ 3430 h 3735"/>
                <a:gd name="T10" fmla="*/ 1 w 43"/>
                <a:gd name="T11" fmla="*/ 3318 h 3735"/>
                <a:gd name="T12" fmla="*/ 29 w 43"/>
                <a:gd name="T13" fmla="*/ 3307 h 3735"/>
                <a:gd name="T14" fmla="*/ 42 w 43"/>
                <a:gd name="T15" fmla="*/ 3417 h 3735"/>
                <a:gd name="T16" fmla="*/ 22 w 43"/>
                <a:gd name="T17" fmla="*/ 3133 h 3735"/>
                <a:gd name="T18" fmla="*/ 0 w 43"/>
                <a:gd name="T19" fmla="*/ 3116 h 3735"/>
                <a:gd name="T20" fmla="*/ 13 w 43"/>
                <a:gd name="T21" fmla="*/ 3007 h 3735"/>
                <a:gd name="T22" fmla="*/ 41 w 43"/>
                <a:gd name="T23" fmla="*/ 3017 h 3735"/>
                <a:gd name="T24" fmla="*/ 34 w 43"/>
                <a:gd name="T25" fmla="*/ 3130 h 3735"/>
                <a:gd name="T26" fmla="*/ 10 w 43"/>
                <a:gd name="T27" fmla="*/ 2829 h 3735"/>
                <a:gd name="T28" fmla="*/ 1 w 43"/>
                <a:gd name="T29" fmla="*/ 2717 h 3735"/>
                <a:gd name="T30" fmla="*/ 29 w 43"/>
                <a:gd name="T31" fmla="*/ 2705 h 3735"/>
                <a:gd name="T32" fmla="*/ 42 w 43"/>
                <a:gd name="T33" fmla="*/ 2815 h 3735"/>
                <a:gd name="T34" fmla="*/ 22 w 43"/>
                <a:gd name="T35" fmla="*/ 2532 h 3735"/>
                <a:gd name="T36" fmla="*/ 0 w 43"/>
                <a:gd name="T37" fmla="*/ 2515 h 3735"/>
                <a:gd name="T38" fmla="*/ 13 w 43"/>
                <a:gd name="T39" fmla="*/ 2405 h 3735"/>
                <a:gd name="T40" fmla="*/ 41 w 43"/>
                <a:gd name="T41" fmla="*/ 2417 h 3735"/>
                <a:gd name="T42" fmla="*/ 34 w 43"/>
                <a:gd name="T43" fmla="*/ 2528 h 3735"/>
                <a:gd name="T44" fmla="*/ 10 w 43"/>
                <a:gd name="T45" fmla="*/ 2228 h 3735"/>
                <a:gd name="T46" fmla="*/ 1 w 43"/>
                <a:gd name="T47" fmla="*/ 2117 h 3735"/>
                <a:gd name="T48" fmla="*/ 29 w 43"/>
                <a:gd name="T49" fmla="*/ 2105 h 3735"/>
                <a:gd name="T50" fmla="*/ 42 w 43"/>
                <a:gd name="T51" fmla="*/ 2215 h 3735"/>
                <a:gd name="T52" fmla="*/ 22 w 43"/>
                <a:gd name="T53" fmla="*/ 1931 h 3735"/>
                <a:gd name="T54" fmla="*/ 0 w 43"/>
                <a:gd name="T55" fmla="*/ 1915 h 3735"/>
                <a:gd name="T56" fmla="*/ 13 w 43"/>
                <a:gd name="T57" fmla="*/ 1805 h 3735"/>
                <a:gd name="T58" fmla="*/ 41 w 43"/>
                <a:gd name="T59" fmla="*/ 1815 h 3735"/>
                <a:gd name="T60" fmla="*/ 34 w 43"/>
                <a:gd name="T61" fmla="*/ 1928 h 3735"/>
                <a:gd name="T62" fmla="*/ 10 w 43"/>
                <a:gd name="T63" fmla="*/ 1627 h 3735"/>
                <a:gd name="T64" fmla="*/ 1 w 43"/>
                <a:gd name="T65" fmla="*/ 1515 h 3735"/>
                <a:gd name="T66" fmla="*/ 29 w 43"/>
                <a:gd name="T67" fmla="*/ 1504 h 3735"/>
                <a:gd name="T68" fmla="*/ 42 w 43"/>
                <a:gd name="T69" fmla="*/ 1613 h 3735"/>
                <a:gd name="T70" fmla="*/ 22 w 43"/>
                <a:gd name="T71" fmla="*/ 1330 h 3735"/>
                <a:gd name="T72" fmla="*/ 0 w 43"/>
                <a:gd name="T73" fmla="*/ 1313 h 3735"/>
                <a:gd name="T74" fmla="*/ 13 w 43"/>
                <a:gd name="T75" fmla="*/ 1203 h 3735"/>
                <a:gd name="T76" fmla="*/ 41 w 43"/>
                <a:gd name="T77" fmla="*/ 1215 h 3735"/>
                <a:gd name="T78" fmla="*/ 34 w 43"/>
                <a:gd name="T79" fmla="*/ 1327 h 3735"/>
                <a:gd name="T80" fmla="*/ 10 w 43"/>
                <a:gd name="T81" fmla="*/ 1026 h 3735"/>
                <a:gd name="T82" fmla="*/ 1 w 43"/>
                <a:gd name="T83" fmla="*/ 915 h 3735"/>
                <a:gd name="T84" fmla="*/ 29 w 43"/>
                <a:gd name="T85" fmla="*/ 903 h 3735"/>
                <a:gd name="T86" fmla="*/ 42 w 43"/>
                <a:gd name="T87" fmla="*/ 1013 h 3735"/>
                <a:gd name="T88" fmla="*/ 22 w 43"/>
                <a:gd name="T89" fmla="*/ 730 h 3735"/>
                <a:gd name="T90" fmla="*/ 0 w 43"/>
                <a:gd name="T91" fmla="*/ 713 h 3735"/>
                <a:gd name="T92" fmla="*/ 13 w 43"/>
                <a:gd name="T93" fmla="*/ 603 h 3735"/>
                <a:gd name="T94" fmla="*/ 41 w 43"/>
                <a:gd name="T95" fmla="*/ 613 h 3735"/>
                <a:gd name="T96" fmla="*/ 34 w 43"/>
                <a:gd name="T97" fmla="*/ 726 h 3735"/>
                <a:gd name="T98" fmla="*/ 10 w 43"/>
                <a:gd name="T99" fmla="*/ 425 h 3735"/>
                <a:gd name="T100" fmla="*/ 1 w 43"/>
                <a:gd name="T101" fmla="*/ 313 h 3735"/>
                <a:gd name="T102" fmla="*/ 29 w 43"/>
                <a:gd name="T103" fmla="*/ 302 h 3735"/>
                <a:gd name="T104" fmla="*/ 42 w 43"/>
                <a:gd name="T105" fmla="*/ 412 h 3735"/>
                <a:gd name="T106" fmla="*/ 22 w 43"/>
                <a:gd name="T107" fmla="*/ 128 h 3735"/>
                <a:gd name="T108" fmla="*/ 0 w 43"/>
                <a:gd name="T109" fmla="*/ 111 h 3735"/>
                <a:gd name="T110" fmla="*/ 13 w 43"/>
                <a:gd name="T111" fmla="*/ 2 h 3735"/>
                <a:gd name="T112" fmla="*/ 41 w 43"/>
                <a:gd name="T113" fmla="*/ 13 h 3735"/>
                <a:gd name="T114" fmla="*/ 34 w 43"/>
                <a:gd name="T115" fmla="*/ 125 h 3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3" h="3735">
                  <a:moveTo>
                    <a:pt x="22" y="3735"/>
                  </a:moveTo>
                  <a:lnTo>
                    <a:pt x="17" y="3733"/>
                  </a:lnTo>
                  <a:lnTo>
                    <a:pt x="13" y="3732"/>
                  </a:lnTo>
                  <a:lnTo>
                    <a:pt x="10" y="3730"/>
                  </a:lnTo>
                  <a:lnTo>
                    <a:pt x="7" y="3728"/>
                  </a:lnTo>
                  <a:lnTo>
                    <a:pt x="3" y="3725"/>
                  </a:lnTo>
                  <a:lnTo>
                    <a:pt x="1" y="3722"/>
                  </a:lnTo>
                  <a:lnTo>
                    <a:pt x="0" y="3717"/>
                  </a:lnTo>
                  <a:lnTo>
                    <a:pt x="0" y="3713"/>
                  </a:lnTo>
                  <a:lnTo>
                    <a:pt x="0" y="3627"/>
                  </a:lnTo>
                  <a:lnTo>
                    <a:pt x="0" y="3622"/>
                  </a:lnTo>
                  <a:lnTo>
                    <a:pt x="1" y="3619"/>
                  </a:lnTo>
                  <a:lnTo>
                    <a:pt x="3" y="3615"/>
                  </a:lnTo>
                  <a:lnTo>
                    <a:pt x="7" y="3611"/>
                  </a:lnTo>
                  <a:lnTo>
                    <a:pt x="10" y="3609"/>
                  </a:lnTo>
                  <a:lnTo>
                    <a:pt x="13" y="3607"/>
                  </a:lnTo>
                  <a:lnTo>
                    <a:pt x="17" y="3606"/>
                  </a:lnTo>
                  <a:lnTo>
                    <a:pt x="22" y="3605"/>
                  </a:lnTo>
                  <a:lnTo>
                    <a:pt x="26" y="3606"/>
                  </a:lnTo>
                  <a:lnTo>
                    <a:pt x="29" y="3607"/>
                  </a:lnTo>
                  <a:lnTo>
                    <a:pt x="34" y="3609"/>
                  </a:lnTo>
                  <a:lnTo>
                    <a:pt x="37" y="3611"/>
                  </a:lnTo>
                  <a:lnTo>
                    <a:pt x="39" y="3615"/>
                  </a:lnTo>
                  <a:lnTo>
                    <a:pt x="41" y="3619"/>
                  </a:lnTo>
                  <a:lnTo>
                    <a:pt x="42" y="3622"/>
                  </a:lnTo>
                  <a:lnTo>
                    <a:pt x="43" y="3627"/>
                  </a:lnTo>
                  <a:lnTo>
                    <a:pt x="43" y="3713"/>
                  </a:lnTo>
                  <a:lnTo>
                    <a:pt x="42" y="3717"/>
                  </a:lnTo>
                  <a:lnTo>
                    <a:pt x="41" y="3722"/>
                  </a:lnTo>
                  <a:lnTo>
                    <a:pt x="39" y="3725"/>
                  </a:lnTo>
                  <a:lnTo>
                    <a:pt x="37" y="3728"/>
                  </a:lnTo>
                  <a:lnTo>
                    <a:pt x="34" y="3730"/>
                  </a:lnTo>
                  <a:lnTo>
                    <a:pt x="29" y="3732"/>
                  </a:lnTo>
                  <a:lnTo>
                    <a:pt x="26" y="3733"/>
                  </a:lnTo>
                  <a:lnTo>
                    <a:pt x="22" y="3735"/>
                  </a:lnTo>
                  <a:close/>
                  <a:moveTo>
                    <a:pt x="22" y="3433"/>
                  </a:moveTo>
                  <a:lnTo>
                    <a:pt x="22" y="3433"/>
                  </a:lnTo>
                  <a:lnTo>
                    <a:pt x="17" y="3433"/>
                  </a:lnTo>
                  <a:lnTo>
                    <a:pt x="13" y="3432"/>
                  </a:lnTo>
                  <a:lnTo>
                    <a:pt x="10" y="3430"/>
                  </a:lnTo>
                  <a:lnTo>
                    <a:pt x="7" y="3428"/>
                  </a:lnTo>
                  <a:lnTo>
                    <a:pt x="3" y="3425"/>
                  </a:lnTo>
                  <a:lnTo>
                    <a:pt x="1" y="3420"/>
                  </a:lnTo>
                  <a:lnTo>
                    <a:pt x="0" y="3417"/>
                  </a:lnTo>
                  <a:lnTo>
                    <a:pt x="0" y="3413"/>
                  </a:lnTo>
                  <a:lnTo>
                    <a:pt x="0" y="3326"/>
                  </a:lnTo>
                  <a:lnTo>
                    <a:pt x="0" y="3322"/>
                  </a:lnTo>
                  <a:lnTo>
                    <a:pt x="1" y="3318"/>
                  </a:lnTo>
                  <a:lnTo>
                    <a:pt x="3" y="3314"/>
                  </a:lnTo>
                  <a:lnTo>
                    <a:pt x="7" y="3311"/>
                  </a:lnTo>
                  <a:lnTo>
                    <a:pt x="10" y="3309"/>
                  </a:lnTo>
                  <a:lnTo>
                    <a:pt x="13" y="3307"/>
                  </a:lnTo>
                  <a:lnTo>
                    <a:pt x="17" y="3306"/>
                  </a:lnTo>
                  <a:lnTo>
                    <a:pt x="22" y="3305"/>
                  </a:lnTo>
                  <a:lnTo>
                    <a:pt x="26" y="3306"/>
                  </a:lnTo>
                  <a:lnTo>
                    <a:pt x="29" y="3307"/>
                  </a:lnTo>
                  <a:lnTo>
                    <a:pt x="34" y="3309"/>
                  </a:lnTo>
                  <a:lnTo>
                    <a:pt x="37" y="3311"/>
                  </a:lnTo>
                  <a:lnTo>
                    <a:pt x="39" y="3314"/>
                  </a:lnTo>
                  <a:lnTo>
                    <a:pt x="41" y="3318"/>
                  </a:lnTo>
                  <a:lnTo>
                    <a:pt x="42" y="3322"/>
                  </a:lnTo>
                  <a:lnTo>
                    <a:pt x="43" y="3326"/>
                  </a:lnTo>
                  <a:lnTo>
                    <a:pt x="43" y="3413"/>
                  </a:lnTo>
                  <a:lnTo>
                    <a:pt x="42" y="3417"/>
                  </a:lnTo>
                  <a:lnTo>
                    <a:pt x="41" y="3420"/>
                  </a:lnTo>
                  <a:lnTo>
                    <a:pt x="39" y="3425"/>
                  </a:lnTo>
                  <a:lnTo>
                    <a:pt x="37" y="3428"/>
                  </a:lnTo>
                  <a:lnTo>
                    <a:pt x="34" y="3430"/>
                  </a:lnTo>
                  <a:lnTo>
                    <a:pt x="29" y="3432"/>
                  </a:lnTo>
                  <a:lnTo>
                    <a:pt x="26" y="3433"/>
                  </a:lnTo>
                  <a:lnTo>
                    <a:pt x="22" y="3433"/>
                  </a:lnTo>
                  <a:close/>
                  <a:moveTo>
                    <a:pt x="22" y="3133"/>
                  </a:moveTo>
                  <a:lnTo>
                    <a:pt x="22" y="3133"/>
                  </a:lnTo>
                  <a:lnTo>
                    <a:pt x="17" y="3133"/>
                  </a:lnTo>
                  <a:lnTo>
                    <a:pt x="13" y="3132"/>
                  </a:lnTo>
                  <a:lnTo>
                    <a:pt x="10" y="3130"/>
                  </a:lnTo>
                  <a:lnTo>
                    <a:pt x="7" y="3126"/>
                  </a:lnTo>
                  <a:lnTo>
                    <a:pt x="3" y="3123"/>
                  </a:lnTo>
                  <a:lnTo>
                    <a:pt x="1" y="3120"/>
                  </a:lnTo>
                  <a:lnTo>
                    <a:pt x="0" y="3116"/>
                  </a:lnTo>
                  <a:lnTo>
                    <a:pt x="0" y="3111"/>
                  </a:lnTo>
                  <a:lnTo>
                    <a:pt x="0" y="3026"/>
                  </a:lnTo>
                  <a:lnTo>
                    <a:pt x="0" y="3022"/>
                  </a:lnTo>
                  <a:lnTo>
                    <a:pt x="1" y="3017"/>
                  </a:lnTo>
                  <a:lnTo>
                    <a:pt x="3" y="3014"/>
                  </a:lnTo>
                  <a:lnTo>
                    <a:pt x="7" y="3011"/>
                  </a:lnTo>
                  <a:lnTo>
                    <a:pt x="10" y="3008"/>
                  </a:lnTo>
                  <a:lnTo>
                    <a:pt x="13" y="3007"/>
                  </a:lnTo>
                  <a:lnTo>
                    <a:pt x="17" y="3004"/>
                  </a:lnTo>
                  <a:lnTo>
                    <a:pt x="22" y="3004"/>
                  </a:lnTo>
                  <a:lnTo>
                    <a:pt x="26" y="3004"/>
                  </a:lnTo>
                  <a:lnTo>
                    <a:pt x="29" y="3007"/>
                  </a:lnTo>
                  <a:lnTo>
                    <a:pt x="34" y="3008"/>
                  </a:lnTo>
                  <a:lnTo>
                    <a:pt x="37" y="3011"/>
                  </a:lnTo>
                  <a:lnTo>
                    <a:pt x="39" y="3014"/>
                  </a:lnTo>
                  <a:lnTo>
                    <a:pt x="41" y="3017"/>
                  </a:lnTo>
                  <a:lnTo>
                    <a:pt x="42" y="3022"/>
                  </a:lnTo>
                  <a:lnTo>
                    <a:pt x="43" y="3026"/>
                  </a:lnTo>
                  <a:lnTo>
                    <a:pt x="43" y="3111"/>
                  </a:lnTo>
                  <a:lnTo>
                    <a:pt x="42" y="3116"/>
                  </a:lnTo>
                  <a:lnTo>
                    <a:pt x="41" y="3120"/>
                  </a:lnTo>
                  <a:lnTo>
                    <a:pt x="39" y="3123"/>
                  </a:lnTo>
                  <a:lnTo>
                    <a:pt x="37" y="3126"/>
                  </a:lnTo>
                  <a:lnTo>
                    <a:pt x="34" y="3130"/>
                  </a:lnTo>
                  <a:lnTo>
                    <a:pt x="29" y="3132"/>
                  </a:lnTo>
                  <a:lnTo>
                    <a:pt x="26" y="3133"/>
                  </a:lnTo>
                  <a:lnTo>
                    <a:pt x="22" y="3133"/>
                  </a:lnTo>
                  <a:close/>
                  <a:moveTo>
                    <a:pt x="22" y="2833"/>
                  </a:moveTo>
                  <a:lnTo>
                    <a:pt x="22" y="2833"/>
                  </a:lnTo>
                  <a:lnTo>
                    <a:pt x="17" y="2833"/>
                  </a:lnTo>
                  <a:lnTo>
                    <a:pt x="13" y="2831"/>
                  </a:lnTo>
                  <a:lnTo>
                    <a:pt x="10" y="2829"/>
                  </a:lnTo>
                  <a:lnTo>
                    <a:pt x="7" y="2826"/>
                  </a:lnTo>
                  <a:lnTo>
                    <a:pt x="3" y="2823"/>
                  </a:lnTo>
                  <a:lnTo>
                    <a:pt x="1" y="2820"/>
                  </a:lnTo>
                  <a:lnTo>
                    <a:pt x="0" y="2815"/>
                  </a:lnTo>
                  <a:lnTo>
                    <a:pt x="0" y="2811"/>
                  </a:lnTo>
                  <a:lnTo>
                    <a:pt x="0" y="2726"/>
                  </a:lnTo>
                  <a:lnTo>
                    <a:pt x="0" y="2721"/>
                  </a:lnTo>
                  <a:lnTo>
                    <a:pt x="1" y="2717"/>
                  </a:lnTo>
                  <a:lnTo>
                    <a:pt x="3" y="2714"/>
                  </a:lnTo>
                  <a:lnTo>
                    <a:pt x="7" y="2711"/>
                  </a:lnTo>
                  <a:lnTo>
                    <a:pt x="10" y="2707"/>
                  </a:lnTo>
                  <a:lnTo>
                    <a:pt x="13" y="2705"/>
                  </a:lnTo>
                  <a:lnTo>
                    <a:pt x="17" y="2704"/>
                  </a:lnTo>
                  <a:lnTo>
                    <a:pt x="22" y="2704"/>
                  </a:lnTo>
                  <a:lnTo>
                    <a:pt x="26" y="2704"/>
                  </a:lnTo>
                  <a:lnTo>
                    <a:pt x="29" y="2705"/>
                  </a:lnTo>
                  <a:lnTo>
                    <a:pt x="34" y="2707"/>
                  </a:lnTo>
                  <a:lnTo>
                    <a:pt x="37" y="2711"/>
                  </a:lnTo>
                  <a:lnTo>
                    <a:pt x="39" y="2714"/>
                  </a:lnTo>
                  <a:lnTo>
                    <a:pt x="41" y="2717"/>
                  </a:lnTo>
                  <a:lnTo>
                    <a:pt x="42" y="2721"/>
                  </a:lnTo>
                  <a:lnTo>
                    <a:pt x="43" y="2726"/>
                  </a:lnTo>
                  <a:lnTo>
                    <a:pt x="43" y="2811"/>
                  </a:lnTo>
                  <a:lnTo>
                    <a:pt x="42" y="2815"/>
                  </a:lnTo>
                  <a:lnTo>
                    <a:pt x="41" y="2820"/>
                  </a:lnTo>
                  <a:lnTo>
                    <a:pt x="39" y="2823"/>
                  </a:lnTo>
                  <a:lnTo>
                    <a:pt x="37" y="2826"/>
                  </a:lnTo>
                  <a:lnTo>
                    <a:pt x="34" y="2829"/>
                  </a:lnTo>
                  <a:lnTo>
                    <a:pt x="29" y="2831"/>
                  </a:lnTo>
                  <a:lnTo>
                    <a:pt x="26" y="2833"/>
                  </a:lnTo>
                  <a:lnTo>
                    <a:pt x="22" y="2833"/>
                  </a:lnTo>
                  <a:close/>
                  <a:moveTo>
                    <a:pt x="22" y="2532"/>
                  </a:moveTo>
                  <a:lnTo>
                    <a:pt x="22" y="2532"/>
                  </a:lnTo>
                  <a:lnTo>
                    <a:pt x="17" y="2531"/>
                  </a:lnTo>
                  <a:lnTo>
                    <a:pt x="13" y="2530"/>
                  </a:lnTo>
                  <a:lnTo>
                    <a:pt x="10" y="2528"/>
                  </a:lnTo>
                  <a:lnTo>
                    <a:pt x="7" y="2526"/>
                  </a:lnTo>
                  <a:lnTo>
                    <a:pt x="3" y="2523"/>
                  </a:lnTo>
                  <a:lnTo>
                    <a:pt x="1" y="2520"/>
                  </a:lnTo>
                  <a:lnTo>
                    <a:pt x="0" y="2515"/>
                  </a:lnTo>
                  <a:lnTo>
                    <a:pt x="0" y="2511"/>
                  </a:lnTo>
                  <a:lnTo>
                    <a:pt x="0" y="2424"/>
                  </a:lnTo>
                  <a:lnTo>
                    <a:pt x="0" y="2420"/>
                  </a:lnTo>
                  <a:lnTo>
                    <a:pt x="1" y="2417"/>
                  </a:lnTo>
                  <a:lnTo>
                    <a:pt x="3" y="2413"/>
                  </a:lnTo>
                  <a:lnTo>
                    <a:pt x="7" y="2409"/>
                  </a:lnTo>
                  <a:lnTo>
                    <a:pt x="10" y="2407"/>
                  </a:lnTo>
                  <a:lnTo>
                    <a:pt x="13" y="2405"/>
                  </a:lnTo>
                  <a:lnTo>
                    <a:pt x="17" y="2404"/>
                  </a:lnTo>
                  <a:lnTo>
                    <a:pt x="22" y="2404"/>
                  </a:lnTo>
                  <a:lnTo>
                    <a:pt x="26" y="2404"/>
                  </a:lnTo>
                  <a:lnTo>
                    <a:pt x="29" y="2405"/>
                  </a:lnTo>
                  <a:lnTo>
                    <a:pt x="34" y="2407"/>
                  </a:lnTo>
                  <a:lnTo>
                    <a:pt x="37" y="2409"/>
                  </a:lnTo>
                  <a:lnTo>
                    <a:pt x="39" y="2413"/>
                  </a:lnTo>
                  <a:lnTo>
                    <a:pt x="41" y="2417"/>
                  </a:lnTo>
                  <a:lnTo>
                    <a:pt x="42" y="2420"/>
                  </a:lnTo>
                  <a:lnTo>
                    <a:pt x="43" y="2424"/>
                  </a:lnTo>
                  <a:lnTo>
                    <a:pt x="43" y="2511"/>
                  </a:lnTo>
                  <a:lnTo>
                    <a:pt x="42" y="2515"/>
                  </a:lnTo>
                  <a:lnTo>
                    <a:pt x="41" y="2520"/>
                  </a:lnTo>
                  <a:lnTo>
                    <a:pt x="39" y="2523"/>
                  </a:lnTo>
                  <a:lnTo>
                    <a:pt x="37" y="2526"/>
                  </a:lnTo>
                  <a:lnTo>
                    <a:pt x="34" y="2528"/>
                  </a:lnTo>
                  <a:lnTo>
                    <a:pt x="29" y="2530"/>
                  </a:lnTo>
                  <a:lnTo>
                    <a:pt x="26" y="2531"/>
                  </a:lnTo>
                  <a:lnTo>
                    <a:pt x="22" y="2532"/>
                  </a:lnTo>
                  <a:close/>
                  <a:moveTo>
                    <a:pt x="22" y="2232"/>
                  </a:moveTo>
                  <a:lnTo>
                    <a:pt x="22" y="2232"/>
                  </a:lnTo>
                  <a:lnTo>
                    <a:pt x="17" y="2231"/>
                  </a:lnTo>
                  <a:lnTo>
                    <a:pt x="13" y="2230"/>
                  </a:lnTo>
                  <a:lnTo>
                    <a:pt x="10" y="2228"/>
                  </a:lnTo>
                  <a:lnTo>
                    <a:pt x="7" y="2226"/>
                  </a:lnTo>
                  <a:lnTo>
                    <a:pt x="3" y="2223"/>
                  </a:lnTo>
                  <a:lnTo>
                    <a:pt x="1" y="2218"/>
                  </a:lnTo>
                  <a:lnTo>
                    <a:pt x="0" y="2215"/>
                  </a:lnTo>
                  <a:lnTo>
                    <a:pt x="0" y="2211"/>
                  </a:lnTo>
                  <a:lnTo>
                    <a:pt x="0" y="2124"/>
                  </a:lnTo>
                  <a:lnTo>
                    <a:pt x="0" y="2120"/>
                  </a:lnTo>
                  <a:lnTo>
                    <a:pt x="1" y="2117"/>
                  </a:lnTo>
                  <a:lnTo>
                    <a:pt x="3" y="2112"/>
                  </a:lnTo>
                  <a:lnTo>
                    <a:pt x="7" y="2109"/>
                  </a:lnTo>
                  <a:lnTo>
                    <a:pt x="10" y="2107"/>
                  </a:lnTo>
                  <a:lnTo>
                    <a:pt x="13" y="2105"/>
                  </a:lnTo>
                  <a:lnTo>
                    <a:pt x="17" y="2104"/>
                  </a:lnTo>
                  <a:lnTo>
                    <a:pt x="22" y="2103"/>
                  </a:lnTo>
                  <a:lnTo>
                    <a:pt x="26" y="2104"/>
                  </a:lnTo>
                  <a:lnTo>
                    <a:pt x="29" y="2105"/>
                  </a:lnTo>
                  <a:lnTo>
                    <a:pt x="34" y="2107"/>
                  </a:lnTo>
                  <a:lnTo>
                    <a:pt x="37" y="2109"/>
                  </a:lnTo>
                  <a:lnTo>
                    <a:pt x="39" y="2112"/>
                  </a:lnTo>
                  <a:lnTo>
                    <a:pt x="41" y="2117"/>
                  </a:lnTo>
                  <a:lnTo>
                    <a:pt x="42" y="2120"/>
                  </a:lnTo>
                  <a:lnTo>
                    <a:pt x="43" y="2124"/>
                  </a:lnTo>
                  <a:lnTo>
                    <a:pt x="43" y="2211"/>
                  </a:lnTo>
                  <a:lnTo>
                    <a:pt x="42" y="2215"/>
                  </a:lnTo>
                  <a:lnTo>
                    <a:pt x="41" y="2218"/>
                  </a:lnTo>
                  <a:lnTo>
                    <a:pt x="39" y="2223"/>
                  </a:lnTo>
                  <a:lnTo>
                    <a:pt x="37" y="2226"/>
                  </a:lnTo>
                  <a:lnTo>
                    <a:pt x="34" y="2228"/>
                  </a:lnTo>
                  <a:lnTo>
                    <a:pt x="29" y="2230"/>
                  </a:lnTo>
                  <a:lnTo>
                    <a:pt x="26" y="2231"/>
                  </a:lnTo>
                  <a:lnTo>
                    <a:pt x="22" y="2232"/>
                  </a:lnTo>
                  <a:close/>
                  <a:moveTo>
                    <a:pt x="22" y="1931"/>
                  </a:moveTo>
                  <a:lnTo>
                    <a:pt x="22" y="1931"/>
                  </a:lnTo>
                  <a:lnTo>
                    <a:pt x="17" y="1931"/>
                  </a:lnTo>
                  <a:lnTo>
                    <a:pt x="13" y="1930"/>
                  </a:lnTo>
                  <a:lnTo>
                    <a:pt x="10" y="1928"/>
                  </a:lnTo>
                  <a:lnTo>
                    <a:pt x="7" y="1926"/>
                  </a:lnTo>
                  <a:lnTo>
                    <a:pt x="3" y="1922"/>
                  </a:lnTo>
                  <a:lnTo>
                    <a:pt x="1" y="1918"/>
                  </a:lnTo>
                  <a:lnTo>
                    <a:pt x="0" y="1915"/>
                  </a:lnTo>
                  <a:lnTo>
                    <a:pt x="0" y="1910"/>
                  </a:lnTo>
                  <a:lnTo>
                    <a:pt x="0" y="1824"/>
                  </a:lnTo>
                  <a:lnTo>
                    <a:pt x="0" y="1820"/>
                  </a:lnTo>
                  <a:lnTo>
                    <a:pt x="1" y="1815"/>
                  </a:lnTo>
                  <a:lnTo>
                    <a:pt x="3" y="1812"/>
                  </a:lnTo>
                  <a:lnTo>
                    <a:pt x="7" y="1809"/>
                  </a:lnTo>
                  <a:lnTo>
                    <a:pt x="10" y="1807"/>
                  </a:lnTo>
                  <a:lnTo>
                    <a:pt x="13" y="1805"/>
                  </a:lnTo>
                  <a:lnTo>
                    <a:pt x="17" y="1803"/>
                  </a:lnTo>
                  <a:lnTo>
                    <a:pt x="22" y="1802"/>
                  </a:lnTo>
                  <a:lnTo>
                    <a:pt x="26" y="1803"/>
                  </a:lnTo>
                  <a:lnTo>
                    <a:pt x="29" y="1805"/>
                  </a:lnTo>
                  <a:lnTo>
                    <a:pt x="34" y="1807"/>
                  </a:lnTo>
                  <a:lnTo>
                    <a:pt x="37" y="1809"/>
                  </a:lnTo>
                  <a:lnTo>
                    <a:pt x="39" y="1812"/>
                  </a:lnTo>
                  <a:lnTo>
                    <a:pt x="41" y="1815"/>
                  </a:lnTo>
                  <a:lnTo>
                    <a:pt x="42" y="1820"/>
                  </a:lnTo>
                  <a:lnTo>
                    <a:pt x="43" y="1824"/>
                  </a:lnTo>
                  <a:lnTo>
                    <a:pt x="43" y="1910"/>
                  </a:lnTo>
                  <a:lnTo>
                    <a:pt x="42" y="1915"/>
                  </a:lnTo>
                  <a:lnTo>
                    <a:pt x="41" y="1918"/>
                  </a:lnTo>
                  <a:lnTo>
                    <a:pt x="39" y="1922"/>
                  </a:lnTo>
                  <a:lnTo>
                    <a:pt x="37" y="1926"/>
                  </a:lnTo>
                  <a:lnTo>
                    <a:pt x="34" y="1928"/>
                  </a:lnTo>
                  <a:lnTo>
                    <a:pt x="29" y="1930"/>
                  </a:lnTo>
                  <a:lnTo>
                    <a:pt x="26" y="1931"/>
                  </a:lnTo>
                  <a:lnTo>
                    <a:pt x="22" y="1931"/>
                  </a:lnTo>
                  <a:close/>
                  <a:moveTo>
                    <a:pt x="22" y="1631"/>
                  </a:moveTo>
                  <a:lnTo>
                    <a:pt x="22" y="1631"/>
                  </a:lnTo>
                  <a:lnTo>
                    <a:pt x="17" y="1631"/>
                  </a:lnTo>
                  <a:lnTo>
                    <a:pt x="13" y="1630"/>
                  </a:lnTo>
                  <a:lnTo>
                    <a:pt x="10" y="1627"/>
                  </a:lnTo>
                  <a:lnTo>
                    <a:pt x="7" y="1624"/>
                  </a:lnTo>
                  <a:lnTo>
                    <a:pt x="3" y="1621"/>
                  </a:lnTo>
                  <a:lnTo>
                    <a:pt x="1" y="1618"/>
                  </a:lnTo>
                  <a:lnTo>
                    <a:pt x="0" y="1613"/>
                  </a:lnTo>
                  <a:lnTo>
                    <a:pt x="0" y="1609"/>
                  </a:lnTo>
                  <a:lnTo>
                    <a:pt x="0" y="1524"/>
                  </a:lnTo>
                  <a:lnTo>
                    <a:pt x="0" y="1519"/>
                  </a:lnTo>
                  <a:lnTo>
                    <a:pt x="1" y="1515"/>
                  </a:lnTo>
                  <a:lnTo>
                    <a:pt x="3" y="1512"/>
                  </a:lnTo>
                  <a:lnTo>
                    <a:pt x="7" y="1509"/>
                  </a:lnTo>
                  <a:lnTo>
                    <a:pt x="10" y="1505"/>
                  </a:lnTo>
                  <a:lnTo>
                    <a:pt x="13" y="1504"/>
                  </a:lnTo>
                  <a:lnTo>
                    <a:pt x="17" y="1502"/>
                  </a:lnTo>
                  <a:lnTo>
                    <a:pt x="22" y="1502"/>
                  </a:lnTo>
                  <a:lnTo>
                    <a:pt x="26" y="1502"/>
                  </a:lnTo>
                  <a:lnTo>
                    <a:pt x="29" y="1504"/>
                  </a:lnTo>
                  <a:lnTo>
                    <a:pt x="34" y="1505"/>
                  </a:lnTo>
                  <a:lnTo>
                    <a:pt x="37" y="1509"/>
                  </a:lnTo>
                  <a:lnTo>
                    <a:pt x="39" y="1512"/>
                  </a:lnTo>
                  <a:lnTo>
                    <a:pt x="41" y="1515"/>
                  </a:lnTo>
                  <a:lnTo>
                    <a:pt x="42" y="1519"/>
                  </a:lnTo>
                  <a:lnTo>
                    <a:pt x="43" y="1524"/>
                  </a:lnTo>
                  <a:lnTo>
                    <a:pt x="43" y="1609"/>
                  </a:lnTo>
                  <a:lnTo>
                    <a:pt x="42" y="1613"/>
                  </a:lnTo>
                  <a:lnTo>
                    <a:pt x="41" y="1618"/>
                  </a:lnTo>
                  <a:lnTo>
                    <a:pt x="39" y="1621"/>
                  </a:lnTo>
                  <a:lnTo>
                    <a:pt x="37" y="1624"/>
                  </a:lnTo>
                  <a:lnTo>
                    <a:pt x="34" y="1627"/>
                  </a:lnTo>
                  <a:lnTo>
                    <a:pt x="29" y="1630"/>
                  </a:lnTo>
                  <a:lnTo>
                    <a:pt x="26" y="1631"/>
                  </a:lnTo>
                  <a:lnTo>
                    <a:pt x="22" y="1631"/>
                  </a:lnTo>
                  <a:close/>
                  <a:moveTo>
                    <a:pt x="22" y="1330"/>
                  </a:moveTo>
                  <a:lnTo>
                    <a:pt x="22" y="1330"/>
                  </a:lnTo>
                  <a:lnTo>
                    <a:pt x="17" y="1330"/>
                  </a:lnTo>
                  <a:lnTo>
                    <a:pt x="13" y="1328"/>
                  </a:lnTo>
                  <a:lnTo>
                    <a:pt x="10" y="1327"/>
                  </a:lnTo>
                  <a:lnTo>
                    <a:pt x="7" y="1324"/>
                  </a:lnTo>
                  <a:lnTo>
                    <a:pt x="3" y="1321"/>
                  </a:lnTo>
                  <a:lnTo>
                    <a:pt x="1" y="1317"/>
                  </a:lnTo>
                  <a:lnTo>
                    <a:pt x="0" y="1313"/>
                  </a:lnTo>
                  <a:lnTo>
                    <a:pt x="0" y="1309"/>
                  </a:lnTo>
                  <a:lnTo>
                    <a:pt x="0" y="1224"/>
                  </a:lnTo>
                  <a:lnTo>
                    <a:pt x="0" y="1219"/>
                  </a:lnTo>
                  <a:lnTo>
                    <a:pt x="1" y="1215"/>
                  </a:lnTo>
                  <a:lnTo>
                    <a:pt x="3" y="1212"/>
                  </a:lnTo>
                  <a:lnTo>
                    <a:pt x="7" y="1208"/>
                  </a:lnTo>
                  <a:lnTo>
                    <a:pt x="10" y="1205"/>
                  </a:lnTo>
                  <a:lnTo>
                    <a:pt x="13" y="1203"/>
                  </a:lnTo>
                  <a:lnTo>
                    <a:pt x="17" y="1202"/>
                  </a:lnTo>
                  <a:lnTo>
                    <a:pt x="22" y="1202"/>
                  </a:lnTo>
                  <a:lnTo>
                    <a:pt x="26" y="1202"/>
                  </a:lnTo>
                  <a:lnTo>
                    <a:pt x="29" y="1203"/>
                  </a:lnTo>
                  <a:lnTo>
                    <a:pt x="34" y="1205"/>
                  </a:lnTo>
                  <a:lnTo>
                    <a:pt x="37" y="1208"/>
                  </a:lnTo>
                  <a:lnTo>
                    <a:pt x="39" y="1212"/>
                  </a:lnTo>
                  <a:lnTo>
                    <a:pt x="41" y="1215"/>
                  </a:lnTo>
                  <a:lnTo>
                    <a:pt x="42" y="1219"/>
                  </a:lnTo>
                  <a:lnTo>
                    <a:pt x="43" y="1224"/>
                  </a:lnTo>
                  <a:lnTo>
                    <a:pt x="43" y="1309"/>
                  </a:lnTo>
                  <a:lnTo>
                    <a:pt x="42" y="1313"/>
                  </a:lnTo>
                  <a:lnTo>
                    <a:pt x="41" y="1317"/>
                  </a:lnTo>
                  <a:lnTo>
                    <a:pt x="39" y="1321"/>
                  </a:lnTo>
                  <a:lnTo>
                    <a:pt x="37" y="1324"/>
                  </a:lnTo>
                  <a:lnTo>
                    <a:pt x="34" y="1327"/>
                  </a:lnTo>
                  <a:lnTo>
                    <a:pt x="29" y="1328"/>
                  </a:lnTo>
                  <a:lnTo>
                    <a:pt x="26" y="1330"/>
                  </a:lnTo>
                  <a:lnTo>
                    <a:pt x="22" y="1330"/>
                  </a:lnTo>
                  <a:close/>
                  <a:moveTo>
                    <a:pt x="22" y="1030"/>
                  </a:moveTo>
                  <a:lnTo>
                    <a:pt x="22" y="1030"/>
                  </a:lnTo>
                  <a:lnTo>
                    <a:pt x="17" y="1029"/>
                  </a:lnTo>
                  <a:lnTo>
                    <a:pt x="13" y="1028"/>
                  </a:lnTo>
                  <a:lnTo>
                    <a:pt x="10" y="1026"/>
                  </a:lnTo>
                  <a:lnTo>
                    <a:pt x="7" y="1024"/>
                  </a:lnTo>
                  <a:lnTo>
                    <a:pt x="3" y="1020"/>
                  </a:lnTo>
                  <a:lnTo>
                    <a:pt x="1" y="1017"/>
                  </a:lnTo>
                  <a:lnTo>
                    <a:pt x="0" y="1013"/>
                  </a:lnTo>
                  <a:lnTo>
                    <a:pt x="0" y="1009"/>
                  </a:lnTo>
                  <a:lnTo>
                    <a:pt x="0" y="922"/>
                  </a:lnTo>
                  <a:lnTo>
                    <a:pt x="0" y="918"/>
                  </a:lnTo>
                  <a:lnTo>
                    <a:pt x="1" y="915"/>
                  </a:lnTo>
                  <a:lnTo>
                    <a:pt x="3" y="910"/>
                  </a:lnTo>
                  <a:lnTo>
                    <a:pt x="7" y="907"/>
                  </a:lnTo>
                  <a:lnTo>
                    <a:pt x="10" y="905"/>
                  </a:lnTo>
                  <a:lnTo>
                    <a:pt x="13" y="903"/>
                  </a:lnTo>
                  <a:lnTo>
                    <a:pt x="17" y="902"/>
                  </a:lnTo>
                  <a:lnTo>
                    <a:pt x="22" y="902"/>
                  </a:lnTo>
                  <a:lnTo>
                    <a:pt x="26" y="902"/>
                  </a:lnTo>
                  <a:lnTo>
                    <a:pt x="29" y="903"/>
                  </a:lnTo>
                  <a:lnTo>
                    <a:pt x="34" y="905"/>
                  </a:lnTo>
                  <a:lnTo>
                    <a:pt x="37" y="907"/>
                  </a:lnTo>
                  <a:lnTo>
                    <a:pt x="39" y="910"/>
                  </a:lnTo>
                  <a:lnTo>
                    <a:pt x="41" y="915"/>
                  </a:lnTo>
                  <a:lnTo>
                    <a:pt x="42" y="918"/>
                  </a:lnTo>
                  <a:lnTo>
                    <a:pt x="43" y="922"/>
                  </a:lnTo>
                  <a:lnTo>
                    <a:pt x="43" y="1009"/>
                  </a:lnTo>
                  <a:lnTo>
                    <a:pt x="42" y="1013"/>
                  </a:lnTo>
                  <a:lnTo>
                    <a:pt x="41" y="1017"/>
                  </a:lnTo>
                  <a:lnTo>
                    <a:pt x="39" y="1020"/>
                  </a:lnTo>
                  <a:lnTo>
                    <a:pt x="37" y="1024"/>
                  </a:lnTo>
                  <a:lnTo>
                    <a:pt x="34" y="1026"/>
                  </a:lnTo>
                  <a:lnTo>
                    <a:pt x="29" y="1028"/>
                  </a:lnTo>
                  <a:lnTo>
                    <a:pt x="26" y="1029"/>
                  </a:lnTo>
                  <a:lnTo>
                    <a:pt x="22" y="1030"/>
                  </a:lnTo>
                  <a:close/>
                  <a:moveTo>
                    <a:pt x="22" y="730"/>
                  </a:moveTo>
                  <a:lnTo>
                    <a:pt x="22" y="730"/>
                  </a:lnTo>
                  <a:lnTo>
                    <a:pt x="17" y="729"/>
                  </a:lnTo>
                  <a:lnTo>
                    <a:pt x="13" y="728"/>
                  </a:lnTo>
                  <a:lnTo>
                    <a:pt x="10" y="726"/>
                  </a:lnTo>
                  <a:lnTo>
                    <a:pt x="7" y="723"/>
                  </a:lnTo>
                  <a:lnTo>
                    <a:pt x="3" y="720"/>
                  </a:lnTo>
                  <a:lnTo>
                    <a:pt x="1" y="716"/>
                  </a:lnTo>
                  <a:lnTo>
                    <a:pt x="0" y="713"/>
                  </a:lnTo>
                  <a:lnTo>
                    <a:pt x="0" y="708"/>
                  </a:lnTo>
                  <a:lnTo>
                    <a:pt x="0" y="622"/>
                  </a:lnTo>
                  <a:lnTo>
                    <a:pt x="0" y="618"/>
                  </a:lnTo>
                  <a:lnTo>
                    <a:pt x="1" y="613"/>
                  </a:lnTo>
                  <a:lnTo>
                    <a:pt x="3" y="610"/>
                  </a:lnTo>
                  <a:lnTo>
                    <a:pt x="7" y="607"/>
                  </a:lnTo>
                  <a:lnTo>
                    <a:pt x="10" y="605"/>
                  </a:lnTo>
                  <a:lnTo>
                    <a:pt x="13" y="603"/>
                  </a:lnTo>
                  <a:lnTo>
                    <a:pt x="17" y="601"/>
                  </a:lnTo>
                  <a:lnTo>
                    <a:pt x="22" y="600"/>
                  </a:lnTo>
                  <a:lnTo>
                    <a:pt x="26" y="601"/>
                  </a:lnTo>
                  <a:lnTo>
                    <a:pt x="29" y="603"/>
                  </a:lnTo>
                  <a:lnTo>
                    <a:pt x="34" y="605"/>
                  </a:lnTo>
                  <a:lnTo>
                    <a:pt x="37" y="607"/>
                  </a:lnTo>
                  <a:lnTo>
                    <a:pt x="39" y="610"/>
                  </a:lnTo>
                  <a:lnTo>
                    <a:pt x="41" y="613"/>
                  </a:lnTo>
                  <a:lnTo>
                    <a:pt x="42" y="618"/>
                  </a:lnTo>
                  <a:lnTo>
                    <a:pt x="43" y="622"/>
                  </a:lnTo>
                  <a:lnTo>
                    <a:pt x="43" y="708"/>
                  </a:lnTo>
                  <a:lnTo>
                    <a:pt x="42" y="713"/>
                  </a:lnTo>
                  <a:lnTo>
                    <a:pt x="41" y="716"/>
                  </a:lnTo>
                  <a:lnTo>
                    <a:pt x="39" y="720"/>
                  </a:lnTo>
                  <a:lnTo>
                    <a:pt x="37" y="723"/>
                  </a:lnTo>
                  <a:lnTo>
                    <a:pt x="34" y="726"/>
                  </a:lnTo>
                  <a:lnTo>
                    <a:pt x="29" y="728"/>
                  </a:lnTo>
                  <a:lnTo>
                    <a:pt x="26" y="729"/>
                  </a:lnTo>
                  <a:lnTo>
                    <a:pt x="22" y="730"/>
                  </a:lnTo>
                  <a:close/>
                  <a:moveTo>
                    <a:pt x="22" y="429"/>
                  </a:moveTo>
                  <a:lnTo>
                    <a:pt x="22" y="429"/>
                  </a:lnTo>
                  <a:lnTo>
                    <a:pt x="17" y="429"/>
                  </a:lnTo>
                  <a:lnTo>
                    <a:pt x="13" y="428"/>
                  </a:lnTo>
                  <a:lnTo>
                    <a:pt x="10" y="425"/>
                  </a:lnTo>
                  <a:lnTo>
                    <a:pt x="7" y="423"/>
                  </a:lnTo>
                  <a:lnTo>
                    <a:pt x="3" y="420"/>
                  </a:lnTo>
                  <a:lnTo>
                    <a:pt x="1" y="416"/>
                  </a:lnTo>
                  <a:lnTo>
                    <a:pt x="0" y="412"/>
                  </a:lnTo>
                  <a:lnTo>
                    <a:pt x="0" y="408"/>
                  </a:lnTo>
                  <a:lnTo>
                    <a:pt x="0" y="322"/>
                  </a:lnTo>
                  <a:lnTo>
                    <a:pt x="0" y="317"/>
                  </a:lnTo>
                  <a:lnTo>
                    <a:pt x="1" y="313"/>
                  </a:lnTo>
                  <a:lnTo>
                    <a:pt x="3" y="310"/>
                  </a:lnTo>
                  <a:lnTo>
                    <a:pt x="7" y="307"/>
                  </a:lnTo>
                  <a:lnTo>
                    <a:pt x="10" y="304"/>
                  </a:lnTo>
                  <a:lnTo>
                    <a:pt x="13" y="302"/>
                  </a:lnTo>
                  <a:lnTo>
                    <a:pt x="17" y="301"/>
                  </a:lnTo>
                  <a:lnTo>
                    <a:pt x="22" y="300"/>
                  </a:lnTo>
                  <a:lnTo>
                    <a:pt x="26" y="301"/>
                  </a:lnTo>
                  <a:lnTo>
                    <a:pt x="29" y="302"/>
                  </a:lnTo>
                  <a:lnTo>
                    <a:pt x="34" y="304"/>
                  </a:lnTo>
                  <a:lnTo>
                    <a:pt x="37" y="307"/>
                  </a:lnTo>
                  <a:lnTo>
                    <a:pt x="39" y="310"/>
                  </a:lnTo>
                  <a:lnTo>
                    <a:pt x="41" y="313"/>
                  </a:lnTo>
                  <a:lnTo>
                    <a:pt x="42" y="317"/>
                  </a:lnTo>
                  <a:lnTo>
                    <a:pt x="43" y="322"/>
                  </a:lnTo>
                  <a:lnTo>
                    <a:pt x="43" y="408"/>
                  </a:lnTo>
                  <a:lnTo>
                    <a:pt x="42" y="412"/>
                  </a:lnTo>
                  <a:lnTo>
                    <a:pt x="41" y="416"/>
                  </a:lnTo>
                  <a:lnTo>
                    <a:pt x="39" y="420"/>
                  </a:lnTo>
                  <a:lnTo>
                    <a:pt x="37" y="423"/>
                  </a:lnTo>
                  <a:lnTo>
                    <a:pt x="34" y="425"/>
                  </a:lnTo>
                  <a:lnTo>
                    <a:pt x="29" y="428"/>
                  </a:lnTo>
                  <a:lnTo>
                    <a:pt x="26" y="429"/>
                  </a:lnTo>
                  <a:lnTo>
                    <a:pt x="22" y="429"/>
                  </a:lnTo>
                  <a:close/>
                  <a:moveTo>
                    <a:pt x="22" y="128"/>
                  </a:moveTo>
                  <a:lnTo>
                    <a:pt x="22" y="128"/>
                  </a:lnTo>
                  <a:lnTo>
                    <a:pt x="17" y="128"/>
                  </a:lnTo>
                  <a:lnTo>
                    <a:pt x="13" y="127"/>
                  </a:lnTo>
                  <a:lnTo>
                    <a:pt x="10" y="125"/>
                  </a:lnTo>
                  <a:lnTo>
                    <a:pt x="7" y="122"/>
                  </a:lnTo>
                  <a:lnTo>
                    <a:pt x="3" y="119"/>
                  </a:lnTo>
                  <a:lnTo>
                    <a:pt x="1" y="115"/>
                  </a:lnTo>
                  <a:lnTo>
                    <a:pt x="0" y="111"/>
                  </a:lnTo>
                  <a:lnTo>
                    <a:pt x="0" y="107"/>
                  </a:lnTo>
                  <a:lnTo>
                    <a:pt x="0" y="21"/>
                  </a:lnTo>
                  <a:lnTo>
                    <a:pt x="0" y="17"/>
                  </a:lnTo>
                  <a:lnTo>
                    <a:pt x="1" y="13"/>
                  </a:lnTo>
                  <a:lnTo>
                    <a:pt x="3" y="10"/>
                  </a:lnTo>
                  <a:lnTo>
                    <a:pt x="7" y="6"/>
                  </a:lnTo>
                  <a:lnTo>
                    <a:pt x="10" y="3"/>
                  </a:lnTo>
                  <a:lnTo>
                    <a:pt x="13" y="2"/>
                  </a:lnTo>
                  <a:lnTo>
                    <a:pt x="17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29" y="2"/>
                  </a:lnTo>
                  <a:lnTo>
                    <a:pt x="34" y="3"/>
                  </a:lnTo>
                  <a:lnTo>
                    <a:pt x="37" y="6"/>
                  </a:lnTo>
                  <a:lnTo>
                    <a:pt x="39" y="10"/>
                  </a:lnTo>
                  <a:lnTo>
                    <a:pt x="41" y="13"/>
                  </a:lnTo>
                  <a:lnTo>
                    <a:pt x="42" y="17"/>
                  </a:lnTo>
                  <a:lnTo>
                    <a:pt x="43" y="21"/>
                  </a:lnTo>
                  <a:lnTo>
                    <a:pt x="43" y="107"/>
                  </a:lnTo>
                  <a:lnTo>
                    <a:pt x="42" y="111"/>
                  </a:lnTo>
                  <a:lnTo>
                    <a:pt x="41" y="115"/>
                  </a:lnTo>
                  <a:lnTo>
                    <a:pt x="39" y="119"/>
                  </a:lnTo>
                  <a:lnTo>
                    <a:pt x="37" y="122"/>
                  </a:lnTo>
                  <a:lnTo>
                    <a:pt x="34" y="125"/>
                  </a:lnTo>
                  <a:lnTo>
                    <a:pt x="29" y="127"/>
                  </a:lnTo>
                  <a:lnTo>
                    <a:pt x="26" y="128"/>
                  </a:lnTo>
                  <a:lnTo>
                    <a:pt x="22" y="128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13" name="Freeform 253">
              <a:extLst>
                <a:ext uri="{FF2B5EF4-FFF2-40B4-BE49-F238E27FC236}">
                  <a16:creationId xmlns:a16="http://schemas.microsoft.com/office/drawing/2014/main" id="{16DE45FD-E673-457D-81F3-1F1F3C10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1744" y="1371601"/>
              <a:ext cx="297897" cy="98679"/>
            </a:xfrm>
            <a:custGeom>
              <a:avLst/>
              <a:gdLst>
                <a:gd name="T0" fmla="*/ 1240 w 1280"/>
                <a:gd name="T1" fmla="*/ 423 h 424"/>
                <a:gd name="T2" fmla="*/ 1228 w 1280"/>
                <a:gd name="T3" fmla="*/ 418 h 424"/>
                <a:gd name="T4" fmla="*/ 1220 w 1280"/>
                <a:gd name="T5" fmla="*/ 407 h 424"/>
                <a:gd name="T6" fmla="*/ 1185 w 1280"/>
                <a:gd name="T7" fmla="*/ 350 h 424"/>
                <a:gd name="T8" fmla="*/ 1144 w 1280"/>
                <a:gd name="T9" fmla="*/ 297 h 424"/>
                <a:gd name="T10" fmla="*/ 1099 w 1280"/>
                <a:gd name="T11" fmla="*/ 249 h 424"/>
                <a:gd name="T12" fmla="*/ 1049 w 1280"/>
                <a:gd name="T13" fmla="*/ 206 h 424"/>
                <a:gd name="T14" fmla="*/ 996 w 1280"/>
                <a:gd name="T15" fmla="*/ 168 h 424"/>
                <a:gd name="T16" fmla="*/ 939 w 1280"/>
                <a:gd name="T17" fmla="*/ 136 h 424"/>
                <a:gd name="T18" fmla="*/ 879 w 1280"/>
                <a:gd name="T19" fmla="*/ 109 h 424"/>
                <a:gd name="T20" fmla="*/ 817 w 1280"/>
                <a:gd name="T21" fmla="*/ 89 h 424"/>
                <a:gd name="T22" fmla="*/ 752 w 1280"/>
                <a:gd name="T23" fmla="*/ 73 h 424"/>
                <a:gd name="T24" fmla="*/ 685 w 1280"/>
                <a:gd name="T25" fmla="*/ 66 h 424"/>
                <a:gd name="T26" fmla="*/ 618 w 1280"/>
                <a:gd name="T27" fmla="*/ 65 h 424"/>
                <a:gd name="T28" fmla="*/ 551 w 1280"/>
                <a:gd name="T29" fmla="*/ 70 h 424"/>
                <a:gd name="T30" fmla="*/ 486 w 1280"/>
                <a:gd name="T31" fmla="*/ 83 h 424"/>
                <a:gd name="T32" fmla="*/ 423 w 1280"/>
                <a:gd name="T33" fmla="*/ 102 h 424"/>
                <a:gd name="T34" fmla="*/ 362 w 1280"/>
                <a:gd name="T35" fmla="*/ 126 h 424"/>
                <a:gd name="T36" fmla="*/ 304 w 1280"/>
                <a:gd name="T37" fmla="*/ 157 h 424"/>
                <a:gd name="T38" fmla="*/ 249 w 1280"/>
                <a:gd name="T39" fmla="*/ 192 h 424"/>
                <a:gd name="T40" fmla="*/ 198 w 1280"/>
                <a:gd name="T41" fmla="*/ 234 h 424"/>
                <a:gd name="T42" fmla="*/ 152 w 1280"/>
                <a:gd name="T43" fmla="*/ 281 h 424"/>
                <a:gd name="T44" fmla="*/ 109 w 1280"/>
                <a:gd name="T45" fmla="*/ 332 h 424"/>
                <a:gd name="T46" fmla="*/ 73 w 1280"/>
                <a:gd name="T47" fmla="*/ 388 h 424"/>
                <a:gd name="T48" fmla="*/ 53 w 1280"/>
                <a:gd name="T49" fmla="*/ 417 h 424"/>
                <a:gd name="T50" fmla="*/ 36 w 1280"/>
                <a:gd name="T51" fmla="*/ 424 h 424"/>
                <a:gd name="T52" fmla="*/ 18 w 1280"/>
                <a:gd name="T53" fmla="*/ 420 h 424"/>
                <a:gd name="T54" fmla="*/ 5 w 1280"/>
                <a:gd name="T55" fmla="*/ 407 h 424"/>
                <a:gd name="T56" fmla="*/ 0 w 1280"/>
                <a:gd name="T57" fmla="*/ 389 h 424"/>
                <a:gd name="T58" fmla="*/ 17 w 1280"/>
                <a:gd name="T59" fmla="*/ 355 h 424"/>
                <a:gd name="T60" fmla="*/ 58 w 1280"/>
                <a:gd name="T61" fmla="*/ 294 h 424"/>
                <a:gd name="T62" fmla="*/ 104 w 1280"/>
                <a:gd name="T63" fmla="*/ 238 h 424"/>
                <a:gd name="T64" fmla="*/ 155 w 1280"/>
                <a:gd name="T65" fmla="*/ 186 h 424"/>
                <a:gd name="T66" fmla="*/ 211 w 1280"/>
                <a:gd name="T67" fmla="*/ 140 h 424"/>
                <a:gd name="T68" fmla="*/ 271 w 1280"/>
                <a:gd name="T69" fmla="*/ 102 h 424"/>
                <a:gd name="T70" fmla="*/ 335 w 1280"/>
                <a:gd name="T71" fmla="*/ 68 h 424"/>
                <a:gd name="T72" fmla="*/ 401 w 1280"/>
                <a:gd name="T73" fmla="*/ 41 h 424"/>
                <a:gd name="T74" fmla="*/ 471 w 1280"/>
                <a:gd name="T75" fmla="*/ 21 h 424"/>
                <a:gd name="T76" fmla="*/ 542 w 1280"/>
                <a:gd name="T77" fmla="*/ 6 h 424"/>
                <a:gd name="T78" fmla="*/ 616 w 1280"/>
                <a:gd name="T79" fmla="*/ 0 h 424"/>
                <a:gd name="T80" fmla="*/ 689 w 1280"/>
                <a:gd name="T81" fmla="*/ 2 h 424"/>
                <a:gd name="T82" fmla="*/ 763 w 1280"/>
                <a:gd name="T83" fmla="*/ 11 h 424"/>
                <a:gd name="T84" fmla="*/ 834 w 1280"/>
                <a:gd name="T85" fmla="*/ 26 h 424"/>
                <a:gd name="T86" fmla="*/ 902 w 1280"/>
                <a:gd name="T87" fmla="*/ 49 h 424"/>
                <a:gd name="T88" fmla="*/ 968 w 1280"/>
                <a:gd name="T89" fmla="*/ 78 h 424"/>
                <a:gd name="T90" fmla="*/ 1031 w 1280"/>
                <a:gd name="T91" fmla="*/ 113 h 424"/>
                <a:gd name="T92" fmla="*/ 1089 w 1280"/>
                <a:gd name="T93" fmla="*/ 156 h 424"/>
                <a:gd name="T94" fmla="*/ 1143 w 1280"/>
                <a:gd name="T95" fmla="*/ 203 h 424"/>
                <a:gd name="T96" fmla="*/ 1193 w 1280"/>
                <a:gd name="T97" fmla="*/ 256 h 424"/>
                <a:gd name="T98" fmla="*/ 1238 w 1280"/>
                <a:gd name="T99" fmla="*/ 313 h 424"/>
                <a:gd name="T100" fmla="*/ 1277 w 1280"/>
                <a:gd name="T101" fmla="*/ 377 h 424"/>
                <a:gd name="T102" fmla="*/ 1280 w 1280"/>
                <a:gd name="T103" fmla="*/ 395 h 424"/>
                <a:gd name="T104" fmla="*/ 1274 w 1280"/>
                <a:gd name="T105" fmla="*/ 413 h 424"/>
                <a:gd name="T106" fmla="*/ 1256 w 1280"/>
                <a:gd name="T107" fmla="*/ 42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80" h="424">
                  <a:moveTo>
                    <a:pt x="1249" y="424"/>
                  </a:moveTo>
                  <a:lnTo>
                    <a:pt x="1244" y="424"/>
                  </a:lnTo>
                  <a:lnTo>
                    <a:pt x="1240" y="423"/>
                  </a:lnTo>
                  <a:lnTo>
                    <a:pt x="1236" y="422"/>
                  </a:lnTo>
                  <a:lnTo>
                    <a:pt x="1233" y="420"/>
                  </a:lnTo>
                  <a:lnTo>
                    <a:pt x="1228" y="418"/>
                  </a:lnTo>
                  <a:lnTo>
                    <a:pt x="1225" y="415"/>
                  </a:lnTo>
                  <a:lnTo>
                    <a:pt x="1223" y="411"/>
                  </a:lnTo>
                  <a:lnTo>
                    <a:pt x="1220" y="407"/>
                  </a:lnTo>
                  <a:lnTo>
                    <a:pt x="1209" y="388"/>
                  </a:lnTo>
                  <a:lnTo>
                    <a:pt x="1197" y="368"/>
                  </a:lnTo>
                  <a:lnTo>
                    <a:pt x="1185" y="350"/>
                  </a:lnTo>
                  <a:lnTo>
                    <a:pt x="1172" y="332"/>
                  </a:lnTo>
                  <a:lnTo>
                    <a:pt x="1158" y="314"/>
                  </a:lnTo>
                  <a:lnTo>
                    <a:pt x="1144" y="297"/>
                  </a:lnTo>
                  <a:lnTo>
                    <a:pt x="1130" y="281"/>
                  </a:lnTo>
                  <a:lnTo>
                    <a:pt x="1115" y="265"/>
                  </a:lnTo>
                  <a:lnTo>
                    <a:pt x="1099" y="249"/>
                  </a:lnTo>
                  <a:lnTo>
                    <a:pt x="1082" y="234"/>
                  </a:lnTo>
                  <a:lnTo>
                    <a:pt x="1066" y="219"/>
                  </a:lnTo>
                  <a:lnTo>
                    <a:pt x="1049" y="206"/>
                  </a:lnTo>
                  <a:lnTo>
                    <a:pt x="1032" y="192"/>
                  </a:lnTo>
                  <a:lnTo>
                    <a:pt x="1014" y="180"/>
                  </a:lnTo>
                  <a:lnTo>
                    <a:pt x="996" y="168"/>
                  </a:lnTo>
                  <a:lnTo>
                    <a:pt x="977" y="157"/>
                  </a:lnTo>
                  <a:lnTo>
                    <a:pt x="958" y="146"/>
                  </a:lnTo>
                  <a:lnTo>
                    <a:pt x="939" y="136"/>
                  </a:lnTo>
                  <a:lnTo>
                    <a:pt x="919" y="126"/>
                  </a:lnTo>
                  <a:lnTo>
                    <a:pt x="899" y="117"/>
                  </a:lnTo>
                  <a:lnTo>
                    <a:pt x="879" y="109"/>
                  </a:lnTo>
                  <a:lnTo>
                    <a:pt x="859" y="102"/>
                  </a:lnTo>
                  <a:lnTo>
                    <a:pt x="837" y="94"/>
                  </a:lnTo>
                  <a:lnTo>
                    <a:pt x="817" y="89"/>
                  </a:lnTo>
                  <a:lnTo>
                    <a:pt x="795" y="83"/>
                  </a:lnTo>
                  <a:lnTo>
                    <a:pt x="774" y="78"/>
                  </a:lnTo>
                  <a:lnTo>
                    <a:pt x="752" y="73"/>
                  </a:lnTo>
                  <a:lnTo>
                    <a:pt x="730" y="70"/>
                  </a:lnTo>
                  <a:lnTo>
                    <a:pt x="708" y="68"/>
                  </a:lnTo>
                  <a:lnTo>
                    <a:pt x="685" y="66"/>
                  </a:lnTo>
                  <a:lnTo>
                    <a:pt x="663" y="65"/>
                  </a:lnTo>
                  <a:lnTo>
                    <a:pt x="641" y="65"/>
                  </a:lnTo>
                  <a:lnTo>
                    <a:pt x="618" y="65"/>
                  </a:lnTo>
                  <a:lnTo>
                    <a:pt x="595" y="66"/>
                  </a:lnTo>
                  <a:lnTo>
                    <a:pt x="573" y="68"/>
                  </a:lnTo>
                  <a:lnTo>
                    <a:pt x="551" y="70"/>
                  </a:lnTo>
                  <a:lnTo>
                    <a:pt x="530" y="73"/>
                  </a:lnTo>
                  <a:lnTo>
                    <a:pt x="508" y="78"/>
                  </a:lnTo>
                  <a:lnTo>
                    <a:pt x="486" y="83"/>
                  </a:lnTo>
                  <a:lnTo>
                    <a:pt x="465" y="89"/>
                  </a:lnTo>
                  <a:lnTo>
                    <a:pt x="443" y="94"/>
                  </a:lnTo>
                  <a:lnTo>
                    <a:pt x="423" y="102"/>
                  </a:lnTo>
                  <a:lnTo>
                    <a:pt x="402" y="109"/>
                  </a:lnTo>
                  <a:lnTo>
                    <a:pt x="382" y="117"/>
                  </a:lnTo>
                  <a:lnTo>
                    <a:pt x="362" y="126"/>
                  </a:lnTo>
                  <a:lnTo>
                    <a:pt x="343" y="136"/>
                  </a:lnTo>
                  <a:lnTo>
                    <a:pt x="323" y="146"/>
                  </a:lnTo>
                  <a:lnTo>
                    <a:pt x="304" y="157"/>
                  </a:lnTo>
                  <a:lnTo>
                    <a:pt x="285" y="168"/>
                  </a:lnTo>
                  <a:lnTo>
                    <a:pt x="267" y="180"/>
                  </a:lnTo>
                  <a:lnTo>
                    <a:pt x="249" y="192"/>
                  </a:lnTo>
                  <a:lnTo>
                    <a:pt x="231" y="206"/>
                  </a:lnTo>
                  <a:lnTo>
                    <a:pt x="215" y="219"/>
                  </a:lnTo>
                  <a:lnTo>
                    <a:pt x="198" y="234"/>
                  </a:lnTo>
                  <a:lnTo>
                    <a:pt x="182" y="249"/>
                  </a:lnTo>
                  <a:lnTo>
                    <a:pt x="167" y="265"/>
                  </a:lnTo>
                  <a:lnTo>
                    <a:pt x="152" y="281"/>
                  </a:lnTo>
                  <a:lnTo>
                    <a:pt x="138" y="297"/>
                  </a:lnTo>
                  <a:lnTo>
                    <a:pt x="123" y="314"/>
                  </a:lnTo>
                  <a:lnTo>
                    <a:pt x="109" y="332"/>
                  </a:lnTo>
                  <a:lnTo>
                    <a:pt x="96" y="350"/>
                  </a:lnTo>
                  <a:lnTo>
                    <a:pt x="84" y="368"/>
                  </a:lnTo>
                  <a:lnTo>
                    <a:pt x="73" y="388"/>
                  </a:lnTo>
                  <a:lnTo>
                    <a:pt x="61" y="407"/>
                  </a:lnTo>
                  <a:lnTo>
                    <a:pt x="58" y="413"/>
                  </a:lnTo>
                  <a:lnTo>
                    <a:pt x="53" y="417"/>
                  </a:lnTo>
                  <a:lnTo>
                    <a:pt x="48" y="420"/>
                  </a:lnTo>
                  <a:lnTo>
                    <a:pt x="41" y="423"/>
                  </a:lnTo>
                  <a:lnTo>
                    <a:pt x="36" y="424"/>
                  </a:lnTo>
                  <a:lnTo>
                    <a:pt x="30" y="424"/>
                  </a:lnTo>
                  <a:lnTo>
                    <a:pt x="23" y="422"/>
                  </a:lnTo>
                  <a:lnTo>
                    <a:pt x="18" y="420"/>
                  </a:lnTo>
                  <a:lnTo>
                    <a:pt x="12" y="417"/>
                  </a:lnTo>
                  <a:lnTo>
                    <a:pt x="8" y="411"/>
                  </a:lnTo>
                  <a:lnTo>
                    <a:pt x="5" y="407"/>
                  </a:lnTo>
                  <a:lnTo>
                    <a:pt x="1" y="401"/>
                  </a:lnTo>
                  <a:lnTo>
                    <a:pt x="0" y="395"/>
                  </a:lnTo>
                  <a:lnTo>
                    <a:pt x="0" y="389"/>
                  </a:lnTo>
                  <a:lnTo>
                    <a:pt x="3" y="382"/>
                  </a:lnTo>
                  <a:lnTo>
                    <a:pt x="5" y="377"/>
                  </a:lnTo>
                  <a:lnTo>
                    <a:pt x="17" y="355"/>
                  </a:lnTo>
                  <a:lnTo>
                    <a:pt x="30" y="334"/>
                  </a:lnTo>
                  <a:lnTo>
                    <a:pt x="44" y="313"/>
                  </a:lnTo>
                  <a:lnTo>
                    <a:pt x="58" y="294"/>
                  </a:lnTo>
                  <a:lnTo>
                    <a:pt x="73" y="274"/>
                  </a:lnTo>
                  <a:lnTo>
                    <a:pt x="88" y="256"/>
                  </a:lnTo>
                  <a:lnTo>
                    <a:pt x="104" y="238"/>
                  </a:lnTo>
                  <a:lnTo>
                    <a:pt x="120" y="219"/>
                  </a:lnTo>
                  <a:lnTo>
                    <a:pt x="138" y="203"/>
                  </a:lnTo>
                  <a:lnTo>
                    <a:pt x="155" y="186"/>
                  </a:lnTo>
                  <a:lnTo>
                    <a:pt x="173" y="171"/>
                  </a:lnTo>
                  <a:lnTo>
                    <a:pt x="193" y="156"/>
                  </a:lnTo>
                  <a:lnTo>
                    <a:pt x="211" y="140"/>
                  </a:lnTo>
                  <a:lnTo>
                    <a:pt x="230" y="127"/>
                  </a:lnTo>
                  <a:lnTo>
                    <a:pt x="251" y="113"/>
                  </a:lnTo>
                  <a:lnTo>
                    <a:pt x="271" y="102"/>
                  </a:lnTo>
                  <a:lnTo>
                    <a:pt x="292" y="90"/>
                  </a:lnTo>
                  <a:lnTo>
                    <a:pt x="314" y="78"/>
                  </a:lnTo>
                  <a:lnTo>
                    <a:pt x="335" y="68"/>
                  </a:lnTo>
                  <a:lnTo>
                    <a:pt x="357" y="58"/>
                  </a:lnTo>
                  <a:lnTo>
                    <a:pt x="378" y="49"/>
                  </a:lnTo>
                  <a:lnTo>
                    <a:pt x="401" y="41"/>
                  </a:lnTo>
                  <a:lnTo>
                    <a:pt x="425" y="33"/>
                  </a:lnTo>
                  <a:lnTo>
                    <a:pt x="447" y="26"/>
                  </a:lnTo>
                  <a:lnTo>
                    <a:pt x="471" y="21"/>
                  </a:lnTo>
                  <a:lnTo>
                    <a:pt x="495" y="15"/>
                  </a:lnTo>
                  <a:lnTo>
                    <a:pt x="519" y="11"/>
                  </a:lnTo>
                  <a:lnTo>
                    <a:pt x="542" y="6"/>
                  </a:lnTo>
                  <a:lnTo>
                    <a:pt x="566" y="3"/>
                  </a:lnTo>
                  <a:lnTo>
                    <a:pt x="591" y="2"/>
                  </a:lnTo>
                  <a:lnTo>
                    <a:pt x="616" y="0"/>
                  </a:lnTo>
                  <a:lnTo>
                    <a:pt x="641" y="0"/>
                  </a:lnTo>
                  <a:lnTo>
                    <a:pt x="666" y="0"/>
                  </a:lnTo>
                  <a:lnTo>
                    <a:pt x="689" y="2"/>
                  </a:lnTo>
                  <a:lnTo>
                    <a:pt x="714" y="3"/>
                  </a:lnTo>
                  <a:lnTo>
                    <a:pt x="739" y="6"/>
                  </a:lnTo>
                  <a:lnTo>
                    <a:pt x="763" y="11"/>
                  </a:lnTo>
                  <a:lnTo>
                    <a:pt x="787" y="15"/>
                  </a:lnTo>
                  <a:lnTo>
                    <a:pt x="810" y="21"/>
                  </a:lnTo>
                  <a:lnTo>
                    <a:pt x="834" y="26"/>
                  </a:lnTo>
                  <a:lnTo>
                    <a:pt x="857" y="33"/>
                  </a:lnTo>
                  <a:lnTo>
                    <a:pt x="879" y="41"/>
                  </a:lnTo>
                  <a:lnTo>
                    <a:pt x="902" y="49"/>
                  </a:lnTo>
                  <a:lnTo>
                    <a:pt x="925" y="58"/>
                  </a:lnTo>
                  <a:lnTo>
                    <a:pt x="946" y="68"/>
                  </a:lnTo>
                  <a:lnTo>
                    <a:pt x="968" y="78"/>
                  </a:lnTo>
                  <a:lnTo>
                    <a:pt x="990" y="90"/>
                  </a:lnTo>
                  <a:lnTo>
                    <a:pt x="1010" y="102"/>
                  </a:lnTo>
                  <a:lnTo>
                    <a:pt x="1031" y="113"/>
                  </a:lnTo>
                  <a:lnTo>
                    <a:pt x="1050" y="127"/>
                  </a:lnTo>
                  <a:lnTo>
                    <a:pt x="1070" y="140"/>
                  </a:lnTo>
                  <a:lnTo>
                    <a:pt x="1089" y="156"/>
                  </a:lnTo>
                  <a:lnTo>
                    <a:pt x="1107" y="171"/>
                  </a:lnTo>
                  <a:lnTo>
                    <a:pt x="1126" y="186"/>
                  </a:lnTo>
                  <a:lnTo>
                    <a:pt x="1143" y="203"/>
                  </a:lnTo>
                  <a:lnTo>
                    <a:pt x="1160" y="219"/>
                  </a:lnTo>
                  <a:lnTo>
                    <a:pt x="1178" y="238"/>
                  </a:lnTo>
                  <a:lnTo>
                    <a:pt x="1193" y="256"/>
                  </a:lnTo>
                  <a:lnTo>
                    <a:pt x="1209" y="274"/>
                  </a:lnTo>
                  <a:lnTo>
                    <a:pt x="1223" y="294"/>
                  </a:lnTo>
                  <a:lnTo>
                    <a:pt x="1238" y="313"/>
                  </a:lnTo>
                  <a:lnTo>
                    <a:pt x="1251" y="334"/>
                  </a:lnTo>
                  <a:lnTo>
                    <a:pt x="1264" y="355"/>
                  </a:lnTo>
                  <a:lnTo>
                    <a:pt x="1277" y="377"/>
                  </a:lnTo>
                  <a:lnTo>
                    <a:pt x="1279" y="382"/>
                  </a:lnTo>
                  <a:lnTo>
                    <a:pt x="1280" y="389"/>
                  </a:lnTo>
                  <a:lnTo>
                    <a:pt x="1280" y="395"/>
                  </a:lnTo>
                  <a:lnTo>
                    <a:pt x="1279" y="401"/>
                  </a:lnTo>
                  <a:lnTo>
                    <a:pt x="1277" y="407"/>
                  </a:lnTo>
                  <a:lnTo>
                    <a:pt x="1274" y="413"/>
                  </a:lnTo>
                  <a:lnTo>
                    <a:pt x="1269" y="417"/>
                  </a:lnTo>
                  <a:lnTo>
                    <a:pt x="1264" y="420"/>
                  </a:lnTo>
                  <a:lnTo>
                    <a:pt x="1256" y="423"/>
                  </a:lnTo>
                  <a:lnTo>
                    <a:pt x="1249" y="424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14" name="Freeform 254">
              <a:extLst>
                <a:ext uri="{FF2B5EF4-FFF2-40B4-BE49-F238E27FC236}">
                  <a16:creationId xmlns:a16="http://schemas.microsoft.com/office/drawing/2014/main" id="{1EDD64B1-E33D-4F90-A5CD-181559925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2705" y="1418147"/>
              <a:ext cx="216907" cy="74474"/>
            </a:xfrm>
            <a:custGeom>
              <a:avLst/>
              <a:gdLst>
                <a:gd name="T0" fmla="*/ 892 w 932"/>
                <a:gd name="T1" fmla="*/ 319 h 320"/>
                <a:gd name="T2" fmla="*/ 880 w 932"/>
                <a:gd name="T3" fmla="*/ 314 h 320"/>
                <a:gd name="T4" fmla="*/ 872 w 932"/>
                <a:gd name="T5" fmla="*/ 304 h 320"/>
                <a:gd name="T6" fmla="*/ 819 w 932"/>
                <a:gd name="T7" fmla="*/ 227 h 320"/>
                <a:gd name="T8" fmla="*/ 753 w 932"/>
                <a:gd name="T9" fmla="*/ 163 h 320"/>
                <a:gd name="T10" fmla="*/ 675 w 932"/>
                <a:gd name="T11" fmla="*/ 113 h 320"/>
                <a:gd name="T12" fmla="*/ 590 w 932"/>
                <a:gd name="T13" fmla="*/ 81 h 320"/>
                <a:gd name="T14" fmla="*/ 498 w 932"/>
                <a:gd name="T15" fmla="*/ 65 h 320"/>
                <a:gd name="T16" fmla="*/ 404 w 932"/>
                <a:gd name="T17" fmla="*/ 68 h 320"/>
                <a:gd name="T18" fmla="*/ 314 w 932"/>
                <a:gd name="T19" fmla="*/ 89 h 320"/>
                <a:gd name="T20" fmla="*/ 231 w 932"/>
                <a:gd name="T21" fmla="*/ 128 h 320"/>
                <a:gd name="T22" fmla="*/ 157 w 932"/>
                <a:gd name="T23" fmla="*/ 182 h 320"/>
                <a:gd name="T24" fmla="*/ 95 w 932"/>
                <a:gd name="T25" fmla="*/ 251 h 320"/>
                <a:gd name="T26" fmla="*/ 57 w 932"/>
                <a:gd name="T27" fmla="*/ 310 h 320"/>
                <a:gd name="T28" fmla="*/ 42 w 932"/>
                <a:gd name="T29" fmla="*/ 319 h 320"/>
                <a:gd name="T30" fmla="*/ 23 w 932"/>
                <a:gd name="T31" fmla="*/ 319 h 320"/>
                <a:gd name="T32" fmla="*/ 8 w 932"/>
                <a:gd name="T33" fmla="*/ 309 h 320"/>
                <a:gd name="T34" fmla="*/ 0 w 932"/>
                <a:gd name="T35" fmla="*/ 291 h 320"/>
                <a:gd name="T36" fmla="*/ 5 w 932"/>
                <a:gd name="T37" fmla="*/ 273 h 320"/>
                <a:gd name="T38" fmla="*/ 33 w 932"/>
                <a:gd name="T39" fmla="*/ 228 h 320"/>
                <a:gd name="T40" fmla="*/ 65 w 932"/>
                <a:gd name="T41" fmla="*/ 185 h 320"/>
                <a:gd name="T42" fmla="*/ 102 w 932"/>
                <a:gd name="T43" fmla="*/ 147 h 320"/>
                <a:gd name="T44" fmla="*/ 141 w 932"/>
                <a:gd name="T45" fmla="*/ 112 h 320"/>
                <a:gd name="T46" fmla="*/ 184 w 932"/>
                <a:gd name="T47" fmla="*/ 82 h 320"/>
                <a:gd name="T48" fmla="*/ 229 w 932"/>
                <a:gd name="T49" fmla="*/ 56 h 320"/>
                <a:gd name="T50" fmla="*/ 277 w 932"/>
                <a:gd name="T51" fmla="*/ 35 h 320"/>
                <a:gd name="T52" fmla="*/ 326 w 932"/>
                <a:gd name="T53" fmla="*/ 18 h 320"/>
                <a:gd name="T54" fmla="*/ 378 w 932"/>
                <a:gd name="T55" fmla="*/ 7 h 320"/>
                <a:gd name="T56" fmla="*/ 431 w 932"/>
                <a:gd name="T57" fmla="*/ 1 h 320"/>
                <a:gd name="T58" fmla="*/ 484 w 932"/>
                <a:gd name="T59" fmla="*/ 0 h 320"/>
                <a:gd name="T60" fmla="*/ 538 w 932"/>
                <a:gd name="T61" fmla="*/ 4 h 320"/>
                <a:gd name="T62" fmla="*/ 590 w 932"/>
                <a:gd name="T63" fmla="*/ 14 h 320"/>
                <a:gd name="T64" fmla="*/ 641 w 932"/>
                <a:gd name="T65" fmla="*/ 29 h 320"/>
                <a:gd name="T66" fmla="*/ 688 w 932"/>
                <a:gd name="T67" fmla="*/ 48 h 320"/>
                <a:gd name="T68" fmla="*/ 735 w 932"/>
                <a:gd name="T69" fmla="*/ 73 h 320"/>
                <a:gd name="T70" fmla="*/ 779 w 932"/>
                <a:gd name="T71" fmla="*/ 101 h 320"/>
                <a:gd name="T72" fmla="*/ 819 w 932"/>
                <a:gd name="T73" fmla="*/ 135 h 320"/>
                <a:gd name="T74" fmla="*/ 857 w 932"/>
                <a:gd name="T75" fmla="*/ 171 h 320"/>
                <a:gd name="T76" fmla="*/ 890 w 932"/>
                <a:gd name="T77" fmla="*/ 212 h 320"/>
                <a:gd name="T78" fmla="*/ 919 w 932"/>
                <a:gd name="T79" fmla="*/ 257 h 320"/>
                <a:gd name="T80" fmla="*/ 932 w 932"/>
                <a:gd name="T81" fmla="*/ 285 h 320"/>
                <a:gd name="T82" fmla="*/ 929 w 932"/>
                <a:gd name="T83" fmla="*/ 303 h 320"/>
                <a:gd name="T84" fmla="*/ 916 w 932"/>
                <a:gd name="T85" fmla="*/ 316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32" h="320">
                  <a:moveTo>
                    <a:pt x="900" y="320"/>
                  </a:moveTo>
                  <a:lnTo>
                    <a:pt x="897" y="320"/>
                  </a:lnTo>
                  <a:lnTo>
                    <a:pt x="892" y="319"/>
                  </a:lnTo>
                  <a:lnTo>
                    <a:pt x="888" y="318"/>
                  </a:lnTo>
                  <a:lnTo>
                    <a:pt x="884" y="316"/>
                  </a:lnTo>
                  <a:lnTo>
                    <a:pt x="880" y="314"/>
                  </a:lnTo>
                  <a:lnTo>
                    <a:pt x="877" y="311"/>
                  </a:lnTo>
                  <a:lnTo>
                    <a:pt x="875" y="308"/>
                  </a:lnTo>
                  <a:lnTo>
                    <a:pt x="872" y="304"/>
                  </a:lnTo>
                  <a:lnTo>
                    <a:pt x="856" y="277"/>
                  </a:lnTo>
                  <a:lnTo>
                    <a:pt x="838" y="251"/>
                  </a:lnTo>
                  <a:lnTo>
                    <a:pt x="819" y="227"/>
                  </a:lnTo>
                  <a:lnTo>
                    <a:pt x="798" y="204"/>
                  </a:lnTo>
                  <a:lnTo>
                    <a:pt x="776" y="182"/>
                  </a:lnTo>
                  <a:lnTo>
                    <a:pt x="753" y="163"/>
                  </a:lnTo>
                  <a:lnTo>
                    <a:pt x="728" y="144"/>
                  </a:lnTo>
                  <a:lnTo>
                    <a:pt x="702" y="128"/>
                  </a:lnTo>
                  <a:lnTo>
                    <a:pt x="675" y="113"/>
                  </a:lnTo>
                  <a:lnTo>
                    <a:pt x="647" y="100"/>
                  </a:lnTo>
                  <a:lnTo>
                    <a:pt x="619" y="89"/>
                  </a:lnTo>
                  <a:lnTo>
                    <a:pt x="590" y="81"/>
                  </a:lnTo>
                  <a:lnTo>
                    <a:pt x="560" y="73"/>
                  </a:lnTo>
                  <a:lnTo>
                    <a:pt x="529" y="68"/>
                  </a:lnTo>
                  <a:lnTo>
                    <a:pt x="498" y="65"/>
                  </a:lnTo>
                  <a:lnTo>
                    <a:pt x="467" y="63"/>
                  </a:lnTo>
                  <a:lnTo>
                    <a:pt x="435" y="65"/>
                  </a:lnTo>
                  <a:lnTo>
                    <a:pt x="404" y="68"/>
                  </a:lnTo>
                  <a:lnTo>
                    <a:pt x="374" y="73"/>
                  </a:lnTo>
                  <a:lnTo>
                    <a:pt x="344" y="81"/>
                  </a:lnTo>
                  <a:lnTo>
                    <a:pt x="314" y="89"/>
                  </a:lnTo>
                  <a:lnTo>
                    <a:pt x="285" y="100"/>
                  </a:lnTo>
                  <a:lnTo>
                    <a:pt x="257" y="113"/>
                  </a:lnTo>
                  <a:lnTo>
                    <a:pt x="231" y="128"/>
                  </a:lnTo>
                  <a:lnTo>
                    <a:pt x="205" y="144"/>
                  </a:lnTo>
                  <a:lnTo>
                    <a:pt x="181" y="163"/>
                  </a:lnTo>
                  <a:lnTo>
                    <a:pt x="157" y="182"/>
                  </a:lnTo>
                  <a:lnTo>
                    <a:pt x="135" y="204"/>
                  </a:lnTo>
                  <a:lnTo>
                    <a:pt x="114" y="227"/>
                  </a:lnTo>
                  <a:lnTo>
                    <a:pt x="95" y="251"/>
                  </a:lnTo>
                  <a:lnTo>
                    <a:pt x="77" y="277"/>
                  </a:lnTo>
                  <a:lnTo>
                    <a:pt x="61" y="304"/>
                  </a:lnTo>
                  <a:lnTo>
                    <a:pt x="57" y="310"/>
                  </a:lnTo>
                  <a:lnTo>
                    <a:pt x="53" y="314"/>
                  </a:lnTo>
                  <a:lnTo>
                    <a:pt x="48" y="317"/>
                  </a:lnTo>
                  <a:lnTo>
                    <a:pt x="42" y="319"/>
                  </a:lnTo>
                  <a:lnTo>
                    <a:pt x="36" y="320"/>
                  </a:lnTo>
                  <a:lnTo>
                    <a:pt x="29" y="320"/>
                  </a:lnTo>
                  <a:lnTo>
                    <a:pt x="23" y="319"/>
                  </a:lnTo>
                  <a:lnTo>
                    <a:pt x="18" y="316"/>
                  </a:lnTo>
                  <a:lnTo>
                    <a:pt x="12" y="313"/>
                  </a:lnTo>
                  <a:lnTo>
                    <a:pt x="8" y="309"/>
                  </a:lnTo>
                  <a:lnTo>
                    <a:pt x="5" y="303"/>
                  </a:lnTo>
                  <a:lnTo>
                    <a:pt x="2" y="298"/>
                  </a:lnTo>
                  <a:lnTo>
                    <a:pt x="0" y="291"/>
                  </a:lnTo>
                  <a:lnTo>
                    <a:pt x="0" y="285"/>
                  </a:lnTo>
                  <a:lnTo>
                    <a:pt x="2" y="278"/>
                  </a:lnTo>
                  <a:lnTo>
                    <a:pt x="5" y="273"/>
                  </a:lnTo>
                  <a:lnTo>
                    <a:pt x="13" y="257"/>
                  </a:lnTo>
                  <a:lnTo>
                    <a:pt x="23" y="242"/>
                  </a:lnTo>
                  <a:lnTo>
                    <a:pt x="33" y="228"/>
                  </a:lnTo>
                  <a:lnTo>
                    <a:pt x="43" y="212"/>
                  </a:lnTo>
                  <a:lnTo>
                    <a:pt x="54" y="198"/>
                  </a:lnTo>
                  <a:lnTo>
                    <a:pt x="65" y="185"/>
                  </a:lnTo>
                  <a:lnTo>
                    <a:pt x="77" y="171"/>
                  </a:lnTo>
                  <a:lnTo>
                    <a:pt x="89" y="158"/>
                  </a:lnTo>
                  <a:lnTo>
                    <a:pt x="102" y="147"/>
                  </a:lnTo>
                  <a:lnTo>
                    <a:pt x="114" y="135"/>
                  </a:lnTo>
                  <a:lnTo>
                    <a:pt x="128" y="123"/>
                  </a:lnTo>
                  <a:lnTo>
                    <a:pt x="141" y="112"/>
                  </a:lnTo>
                  <a:lnTo>
                    <a:pt x="155" y="101"/>
                  </a:lnTo>
                  <a:lnTo>
                    <a:pt x="169" y="92"/>
                  </a:lnTo>
                  <a:lnTo>
                    <a:pt x="184" y="82"/>
                  </a:lnTo>
                  <a:lnTo>
                    <a:pt x="198" y="73"/>
                  </a:lnTo>
                  <a:lnTo>
                    <a:pt x="213" y="65"/>
                  </a:lnTo>
                  <a:lnTo>
                    <a:pt x="229" y="56"/>
                  </a:lnTo>
                  <a:lnTo>
                    <a:pt x="244" y="48"/>
                  </a:lnTo>
                  <a:lnTo>
                    <a:pt x="260" y="42"/>
                  </a:lnTo>
                  <a:lnTo>
                    <a:pt x="277" y="35"/>
                  </a:lnTo>
                  <a:lnTo>
                    <a:pt x="293" y="29"/>
                  </a:lnTo>
                  <a:lnTo>
                    <a:pt x="309" y="23"/>
                  </a:lnTo>
                  <a:lnTo>
                    <a:pt x="326" y="18"/>
                  </a:lnTo>
                  <a:lnTo>
                    <a:pt x="344" y="14"/>
                  </a:lnTo>
                  <a:lnTo>
                    <a:pt x="361" y="11"/>
                  </a:lnTo>
                  <a:lnTo>
                    <a:pt x="378" y="7"/>
                  </a:lnTo>
                  <a:lnTo>
                    <a:pt x="395" y="4"/>
                  </a:lnTo>
                  <a:lnTo>
                    <a:pt x="413" y="2"/>
                  </a:lnTo>
                  <a:lnTo>
                    <a:pt x="431" y="1"/>
                  </a:lnTo>
                  <a:lnTo>
                    <a:pt x="448" y="0"/>
                  </a:lnTo>
                  <a:lnTo>
                    <a:pt x="467" y="0"/>
                  </a:lnTo>
                  <a:lnTo>
                    <a:pt x="484" y="0"/>
                  </a:lnTo>
                  <a:lnTo>
                    <a:pt x="502" y="1"/>
                  </a:lnTo>
                  <a:lnTo>
                    <a:pt x="520" y="2"/>
                  </a:lnTo>
                  <a:lnTo>
                    <a:pt x="538" y="4"/>
                  </a:lnTo>
                  <a:lnTo>
                    <a:pt x="555" y="7"/>
                  </a:lnTo>
                  <a:lnTo>
                    <a:pt x="573" y="11"/>
                  </a:lnTo>
                  <a:lnTo>
                    <a:pt x="590" y="14"/>
                  </a:lnTo>
                  <a:lnTo>
                    <a:pt x="607" y="18"/>
                  </a:lnTo>
                  <a:lnTo>
                    <a:pt x="623" y="23"/>
                  </a:lnTo>
                  <a:lnTo>
                    <a:pt x="641" y="29"/>
                  </a:lnTo>
                  <a:lnTo>
                    <a:pt x="657" y="35"/>
                  </a:lnTo>
                  <a:lnTo>
                    <a:pt x="673" y="42"/>
                  </a:lnTo>
                  <a:lnTo>
                    <a:pt x="688" y="48"/>
                  </a:lnTo>
                  <a:lnTo>
                    <a:pt x="704" y="56"/>
                  </a:lnTo>
                  <a:lnTo>
                    <a:pt x="719" y="65"/>
                  </a:lnTo>
                  <a:lnTo>
                    <a:pt x="735" y="73"/>
                  </a:lnTo>
                  <a:lnTo>
                    <a:pt x="750" y="82"/>
                  </a:lnTo>
                  <a:lnTo>
                    <a:pt x="764" y="92"/>
                  </a:lnTo>
                  <a:lnTo>
                    <a:pt x="779" y="101"/>
                  </a:lnTo>
                  <a:lnTo>
                    <a:pt x="792" y="112"/>
                  </a:lnTo>
                  <a:lnTo>
                    <a:pt x="806" y="123"/>
                  </a:lnTo>
                  <a:lnTo>
                    <a:pt x="819" y="135"/>
                  </a:lnTo>
                  <a:lnTo>
                    <a:pt x="832" y="147"/>
                  </a:lnTo>
                  <a:lnTo>
                    <a:pt x="845" y="158"/>
                  </a:lnTo>
                  <a:lnTo>
                    <a:pt x="857" y="171"/>
                  </a:lnTo>
                  <a:lnTo>
                    <a:pt x="867" y="185"/>
                  </a:lnTo>
                  <a:lnTo>
                    <a:pt x="879" y="198"/>
                  </a:lnTo>
                  <a:lnTo>
                    <a:pt x="890" y="212"/>
                  </a:lnTo>
                  <a:lnTo>
                    <a:pt x="900" y="228"/>
                  </a:lnTo>
                  <a:lnTo>
                    <a:pt x="911" y="242"/>
                  </a:lnTo>
                  <a:lnTo>
                    <a:pt x="919" y="257"/>
                  </a:lnTo>
                  <a:lnTo>
                    <a:pt x="929" y="273"/>
                  </a:lnTo>
                  <a:lnTo>
                    <a:pt x="931" y="279"/>
                  </a:lnTo>
                  <a:lnTo>
                    <a:pt x="932" y="285"/>
                  </a:lnTo>
                  <a:lnTo>
                    <a:pt x="932" y="291"/>
                  </a:lnTo>
                  <a:lnTo>
                    <a:pt x="931" y="298"/>
                  </a:lnTo>
                  <a:lnTo>
                    <a:pt x="929" y="303"/>
                  </a:lnTo>
                  <a:lnTo>
                    <a:pt x="926" y="309"/>
                  </a:lnTo>
                  <a:lnTo>
                    <a:pt x="921" y="313"/>
                  </a:lnTo>
                  <a:lnTo>
                    <a:pt x="916" y="316"/>
                  </a:lnTo>
                  <a:lnTo>
                    <a:pt x="908" y="319"/>
                  </a:lnTo>
                  <a:lnTo>
                    <a:pt x="900" y="3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15" name="Freeform 255">
              <a:extLst>
                <a:ext uri="{FF2B5EF4-FFF2-40B4-BE49-F238E27FC236}">
                  <a16:creationId xmlns:a16="http://schemas.microsoft.com/office/drawing/2014/main" id="{9F46F9DB-2822-46C1-A28B-B4FFF093D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2735" y="1463763"/>
              <a:ext cx="135916" cy="51201"/>
            </a:xfrm>
            <a:custGeom>
              <a:avLst/>
              <a:gdLst>
                <a:gd name="T0" fmla="*/ 547 w 583"/>
                <a:gd name="T1" fmla="*/ 219 h 219"/>
                <a:gd name="T2" fmla="*/ 539 w 583"/>
                <a:gd name="T3" fmla="*/ 216 h 219"/>
                <a:gd name="T4" fmla="*/ 532 w 583"/>
                <a:gd name="T5" fmla="*/ 212 h 219"/>
                <a:gd name="T6" fmla="*/ 525 w 583"/>
                <a:gd name="T7" fmla="*/ 206 h 219"/>
                <a:gd name="T8" fmla="*/ 514 w 583"/>
                <a:gd name="T9" fmla="*/ 187 h 219"/>
                <a:gd name="T10" fmla="*/ 493 w 583"/>
                <a:gd name="T11" fmla="*/ 158 h 219"/>
                <a:gd name="T12" fmla="*/ 468 w 583"/>
                <a:gd name="T13" fmla="*/ 133 h 219"/>
                <a:gd name="T14" fmla="*/ 441 w 583"/>
                <a:gd name="T15" fmla="*/ 112 h 219"/>
                <a:gd name="T16" fmla="*/ 411 w 583"/>
                <a:gd name="T17" fmla="*/ 93 h 219"/>
                <a:gd name="T18" fmla="*/ 378 w 583"/>
                <a:gd name="T19" fmla="*/ 80 h 219"/>
                <a:gd name="T20" fmla="*/ 345 w 583"/>
                <a:gd name="T21" fmla="*/ 71 h 219"/>
                <a:gd name="T22" fmla="*/ 309 w 583"/>
                <a:gd name="T23" fmla="*/ 65 h 219"/>
                <a:gd name="T24" fmla="*/ 273 w 583"/>
                <a:gd name="T25" fmla="*/ 65 h 219"/>
                <a:gd name="T26" fmla="*/ 239 w 583"/>
                <a:gd name="T27" fmla="*/ 71 h 219"/>
                <a:gd name="T28" fmla="*/ 204 w 583"/>
                <a:gd name="T29" fmla="*/ 80 h 219"/>
                <a:gd name="T30" fmla="*/ 172 w 583"/>
                <a:gd name="T31" fmla="*/ 93 h 219"/>
                <a:gd name="T32" fmla="*/ 143 w 583"/>
                <a:gd name="T33" fmla="*/ 112 h 219"/>
                <a:gd name="T34" fmla="*/ 115 w 583"/>
                <a:gd name="T35" fmla="*/ 133 h 219"/>
                <a:gd name="T36" fmla="*/ 90 w 583"/>
                <a:gd name="T37" fmla="*/ 158 h 219"/>
                <a:gd name="T38" fmla="*/ 69 w 583"/>
                <a:gd name="T39" fmla="*/ 187 h 219"/>
                <a:gd name="T40" fmla="*/ 56 w 583"/>
                <a:gd name="T41" fmla="*/ 208 h 219"/>
                <a:gd name="T42" fmla="*/ 47 w 583"/>
                <a:gd name="T43" fmla="*/ 215 h 219"/>
                <a:gd name="T44" fmla="*/ 35 w 583"/>
                <a:gd name="T45" fmla="*/ 219 h 219"/>
                <a:gd name="T46" fmla="*/ 22 w 583"/>
                <a:gd name="T47" fmla="*/ 217 h 219"/>
                <a:gd name="T48" fmla="*/ 11 w 583"/>
                <a:gd name="T49" fmla="*/ 211 h 219"/>
                <a:gd name="T50" fmla="*/ 3 w 583"/>
                <a:gd name="T51" fmla="*/ 201 h 219"/>
                <a:gd name="T52" fmla="*/ 0 w 583"/>
                <a:gd name="T53" fmla="*/ 189 h 219"/>
                <a:gd name="T54" fmla="*/ 1 w 583"/>
                <a:gd name="T55" fmla="*/ 177 h 219"/>
                <a:gd name="T56" fmla="*/ 15 w 583"/>
                <a:gd name="T57" fmla="*/ 152 h 219"/>
                <a:gd name="T58" fmla="*/ 41 w 583"/>
                <a:gd name="T59" fmla="*/ 116 h 219"/>
                <a:gd name="T60" fmla="*/ 71 w 583"/>
                <a:gd name="T61" fmla="*/ 85 h 219"/>
                <a:gd name="T62" fmla="*/ 106 w 583"/>
                <a:gd name="T63" fmla="*/ 59 h 219"/>
                <a:gd name="T64" fmla="*/ 144 w 583"/>
                <a:gd name="T65" fmla="*/ 36 h 219"/>
                <a:gd name="T66" fmla="*/ 184 w 583"/>
                <a:gd name="T67" fmla="*/ 19 h 219"/>
                <a:gd name="T68" fmla="*/ 226 w 583"/>
                <a:gd name="T69" fmla="*/ 8 h 219"/>
                <a:gd name="T70" fmla="*/ 269 w 583"/>
                <a:gd name="T71" fmla="*/ 1 h 219"/>
                <a:gd name="T72" fmla="*/ 313 w 583"/>
                <a:gd name="T73" fmla="*/ 1 h 219"/>
                <a:gd name="T74" fmla="*/ 358 w 583"/>
                <a:gd name="T75" fmla="*/ 8 h 219"/>
                <a:gd name="T76" fmla="*/ 400 w 583"/>
                <a:gd name="T77" fmla="*/ 19 h 219"/>
                <a:gd name="T78" fmla="*/ 440 w 583"/>
                <a:gd name="T79" fmla="*/ 36 h 219"/>
                <a:gd name="T80" fmla="*/ 478 w 583"/>
                <a:gd name="T81" fmla="*/ 59 h 219"/>
                <a:gd name="T82" fmla="*/ 511 w 583"/>
                <a:gd name="T83" fmla="*/ 85 h 219"/>
                <a:gd name="T84" fmla="*/ 541 w 583"/>
                <a:gd name="T85" fmla="*/ 116 h 219"/>
                <a:gd name="T86" fmla="*/ 568 w 583"/>
                <a:gd name="T87" fmla="*/ 152 h 219"/>
                <a:gd name="T88" fmla="*/ 582 w 583"/>
                <a:gd name="T89" fmla="*/ 177 h 219"/>
                <a:gd name="T90" fmla="*/ 583 w 583"/>
                <a:gd name="T91" fmla="*/ 189 h 219"/>
                <a:gd name="T92" fmla="*/ 580 w 583"/>
                <a:gd name="T93" fmla="*/ 201 h 219"/>
                <a:gd name="T94" fmla="*/ 573 w 583"/>
                <a:gd name="T95" fmla="*/ 211 h 219"/>
                <a:gd name="T96" fmla="*/ 560 w 583"/>
                <a:gd name="T9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83" h="219">
                  <a:moveTo>
                    <a:pt x="551" y="219"/>
                  </a:moveTo>
                  <a:lnTo>
                    <a:pt x="547" y="219"/>
                  </a:lnTo>
                  <a:lnTo>
                    <a:pt x="543" y="217"/>
                  </a:lnTo>
                  <a:lnTo>
                    <a:pt x="539" y="216"/>
                  </a:lnTo>
                  <a:lnTo>
                    <a:pt x="535" y="214"/>
                  </a:lnTo>
                  <a:lnTo>
                    <a:pt x="532" y="212"/>
                  </a:lnTo>
                  <a:lnTo>
                    <a:pt x="528" y="210"/>
                  </a:lnTo>
                  <a:lnTo>
                    <a:pt x="525" y="206"/>
                  </a:lnTo>
                  <a:lnTo>
                    <a:pt x="523" y="202"/>
                  </a:lnTo>
                  <a:lnTo>
                    <a:pt x="514" y="187"/>
                  </a:lnTo>
                  <a:lnTo>
                    <a:pt x="503" y="172"/>
                  </a:lnTo>
                  <a:lnTo>
                    <a:pt x="493" y="158"/>
                  </a:lnTo>
                  <a:lnTo>
                    <a:pt x="481" y="145"/>
                  </a:lnTo>
                  <a:lnTo>
                    <a:pt x="468" y="133"/>
                  </a:lnTo>
                  <a:lnTo>
                    <a:pt x="455" y="121"/>
                  </a:lnTo>
                  <a:lnTo>
                    <a:pt x="441" y="112"/>
                  </a:lnTo>
                  <a:lnTo>
                    <a:pt x="426" y="102"/>
                  </a:lnTo>
                  <a:lnTo>
                    <a:pt x="411" y="93"/>
                  </a:lnTo>
                  <a:lnTo>
                    <a:pt x="394" y="86"/>
                  </a:lnTo>
                  <a:lnTo>
                    <a:pt x="378" y="80"/>
                  </a:lnTo>
                  <a:lnTo>
                    <a:pt x="362" y="75"/>
                  </a:lnTo>
                  <a:lnTo>
                    <a:pt x="345" y="71"/>
                  </a:lnTo>
                  <a:lnTo>
                    <a:pt x="327" y="67"/>
                  </a:lnTo>
                  <a:lnTo>
                    <a:pt x="309" y="65"/>
                  </a:lnTo>
                  <a:lnTo>
                    <a:pt x="292" y="65"/>
                  </a:lnTo>
                  <a:lnTo>
                    <a:pt x="273" y="65"/>
                  </a:lnTo>
                  <a:lnTo>
                    <a:pt x="256" y="67"/>
                  </a:lnTo>
                  <a:lnTo>
                    <a:pt x="239" y="71"/>
                  </a:lnTo>
                  <a:lnTo>
                    <a:pt x="222" y="75"/>
                  </a:lnTo>
                  <a:lnTo>
                    <a:pt x="204" y="80"/>
                  </a:lnTo>
                  <a:lnTo>
                    <a:pt x="188" y="86"/>
                  </a:lnTo>
                  <a:lnTo>
                    <a:pt x="172" y="93"/>
                  </a:lnTo>
                  <a:lnTo>
                    <a:pt x="157" y="102"/>
                  </a:lnTo>
                  <a:lnTo>
                    <a:pt x="143" y="112"/>
                  </a:lnTo>
                  <a:lnTo>
                    <a:pt x="129" y="121"/>
                  </a:lnTo>
                  <a:lnTo>
                    <a:pt x="115" y="133"/>
                  </a:lnTo>
                  <a:lnTo>
                    <a:pt x="102" y="145"/>
                  </a:lnTo>
                  <a:lnTo>
                    <a:pt x="90" y="158"/>
                  </a:lnTo>
                  <a:lnTo>
                    <a:pt x="79" y="172"/>
                  </a:lnTo>
                  <a:lnTo>
                    <a:pt x="69" y="187"/>
                  </a:lnTo>
                  <a:lnTo>
                    <a:pt x="60" y="202"/>
                  </a:lnTo>
                  <a:lnTo>
                    <a:pt x="56" y="208"/>
                  </a:lnTo>
                  <a:lnTo>
                    <a:pt x="52" y="212"/>
                  </a:lnTo>
                  <a:lnTo>
                    <a:pt x="47" y="215"/>
                  </a:lnTo>
                  <a:lnTo>
                    <a:pt x="40" y="217"/>
                  </a:lnTo>
                  <a:lnTo>
                    <a:pt x="35" y="219"/>
                  </a:lnTo>
                  <a:lnTo>
                    <a:pt x="28" y="219"/>
                  </a:lnTo>
                  <a:lnTo>
                    <a:pt x="22" y="217"/>
                  </a:lnTo>
                  <a:lnTo>
                    <a:pt x="16" y="215"/>
                  </a:lnTo>
                  <a:lnTo>
                    <a:pt x="11" y="211"/>
                  </a:lnTo>
                  <a:lnTo>
                    <a:pt x="7" y="207"/>
                  </a:lnTo>
                  <a:lnTo>
                    <a:pt x="3" y="201"/>
                  </a:lnTo>
                  <a:lnTo>
                    <a:pt x="1" y="196"/>
                  </a:lnTo>
                  <a:lnTo>
                    <a:pt x="0" y="189"/>
                  </a:lnTo>
                  <a:lnTo>
                    <a:pt x="0" y="183"/>
                  </a:lnTo>
                  <a:lnTo>
                    <a:pt x="1" y="177"/>
                  </a:lnTo>
                  <a:lnTo>
                    <a:pt x="3" y="171"/>
                  </a:lnTo>
                  <a:lnTo>
                    <a:pt x="15" y="152"/>
                  </a:lnTo>
                  <a:lnTo>
                    <a:pt x="27" y="133"/>
                  </a:lnTo>
                  <a:lnTo>
                    <a:pt x="41" y="116"/>
                  </a:lnTo>
                  <a:lnTo>
                    <a:pt x="56" y="100"/>
                  </a:lnTo>
                  <a:lnTo>
                    <a:pt x="71" y="85"/>
                  </a:lnTo>
                  <a:lnTo>
                    <a:pt x="89" y="71"/>
                  </a:lnTo>
                  <a:lnTo>
                    <a:pt x="106" y="59"/>
                  </a:lnTo>
                  <a:lnTo>
                    <a:pt x="124" y="47"/>
                  </a:lnTo>
                  <a:lnTo>
                    <a:pt x="144" y="36"/>
                  </a:lnTo>
                  <a:lnTo>
                    <a:pt x="163" y="27"/>
                  </a:lnTo>
                  <a:lnTo>
                    <a:pt x="184" y="19"/>
                  </a:lnTo>
                  <a:lnTo>
                    <a:pt x="204" y="12"/>
                  </a:lnTo>
                  <a:lnTo>
                    <a:pt x="226" y="8"/>
                  </a:lnTo>
                  <a:lnTo>
                    <a:pt x="247" y="4"/>
                  </a:lnTo>
                  <a:lnTo>
                    <a:pt x="269" y="1"/>
                  </a:lnTo>
                  <a:lnTo>
                    <a:pt x="292" y="0"/>
                  </a:lnTo>
                  <a:lnTo>
                    <a:pt x="313" y="1"/>
                  </a:lnTo>
                  <a:lnTo>
                    <a:pt x="336" y="4"/>
                  </a:lnTo>
                  <a:lnTo>
                    <a:pt x="358" y="8"/>
                  </a:lnTo>
                  <a:lnTo>
                    <a:pt x="379" y="12"/>
                  </a:lnTo>
                  <a:lnTo>
                    <a:pt x="400" y="19"/>
                  </a:lnTo>
                  <a:lnTo>
                    <a:pt x="420" y="27"/>
                  </a:lnTo>
                  <a:lnTo>
                    <a:pt x="440" y="36"/>
                  </a:lnTo>
                  <a:lnTo>
                    <a:pt x="459" y="47"/>
                  </a:lnTo>
                  <a:lnTo>
                    <a:pt x="478" y="59"/>
                  </a:lnTo>
                  <a:lnTo>
                    <a:pt x="495" y="71"/>
                  </a:lnTo>
                  <a:lnTo>
                    <a:pt x="511" y="85"/>
                  </a:lnTo>
                  <a:lnTo>
                    <a:pt x="527" y="100"/>
                  </a:lnTo>
                  <a:lnTo>
                    <a:pt x="541" y="116"/>
                  </a:lnTo>
                  <a:lnTo>
                    <a:pt x="555" y="133"/>
                  </a:lnTo>
                  <a:lnTo>
                    <a:pt x="568" y="152"/>
                  </a:lnTo>
                  <a:lnTo>
                    <a:pt x="579" y="171"/>
                  </a:lnTo>
                  <a:lnTo>
                    <a:pt x="582" y="177"/>
                  </a:lnTo>
                  <a:lnTo>
                    <a:pt x="583" y="184"/>
                  </a:lnTo>
                  <a:lnTo>
                    <a:pt x="583" y="189"/>
                  </a:lnTo>
                  <a:lnTo>
                    <a:pt x="582" y="196"/>
                  </a:lnTo>
                  <a:lnTo>
                    <a:pt x="580" y="201"/>
                  </a:lnTo>
                  <a:lnTo>
                    <a:pt x="577" y="207"/>
                  </a:lnTo>
                  <a:lnTo>
                    <a:pt x="573" y="211"/>
                  </a:lnTo>
                  <a:lnTo>
                    <a:pt x="567" y="215"/>
                  </a:lnTo>
                  <a:lnTo>
                    <a:pt x="560" y="217"/>
                  </a:lnTo>
                  <a:lnTo>
                    <a:pt x="551" y="219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16" name="Freeform 256">
              <a:extLst>
                <a:ext uri="{FF2B5EF4-FFF2-40B4-BE49-F238E27FC236}">
                  <a16:creationId xmlns:a16="http://schemas.microsoft.com/office/drawing/2014/main" id="{EF6B6EAF-2E31-4A17-8A34-14ACCD16B0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8351" y="1517757"/>
              <a:ext cx="44685" cy="45616"/>
            </a:xfrm>
            <a:custGeom>
              <a:avLst/>
              <a:gdLst>
                <a:gd name="T0" fmla="*/ 196 w 196"/>
                <a:gd name="T1" fmla="*/ 108 h 196"/>
                <a:gd name="T2" fmla="*/ 192 w 196"/>
                <a:gd name="T3" fmla="*/ 127 h 196"/>
                <a:gd name="T4" fmla="*/ 184 w 196"/>
                <a:gd name="T5" fmla="*/ 145 h 196"/>
                <a:gd name="T6" fmla="*/ 174 w 196"/>
                <a:gd name="T7" fmla="*/ 160 h 196"/>
                <a:gd name="T8" fmla="*/ 160 w 196"/>
                <a:gd name="T9" fmla="*/ 173 h 196"/>
                <a:gd name="T10" fmla="*/ 145 w 196"/>
                <a:gd name="T11" fmla="*/ 184 h 196"/>
                <a:gd name="T12" fmla="*/ 128 w 196"/>
                <a:gd name="T13" fmla="*/ 192 h 196"/>
                <a:gd name="T14" fmla="*/ 108 w 196"/>
                <a:gd name="T15" fmla="*/ 196 h 196"/>
                <a:gd name="T16" fmla="*/ 89 w 196"/>
                <a:gd name="T17" fmla="*/ 196 h 196"/>
                <a:gd name="T18" fmla="*/ 70 w 196"/>
                <a:gd name="T19" fmla="*/ 192 h 196"/>
                <a:gd name="T20" fmla="*/ 52 w 196"/>
                <a:gd name="T21" fmla="*/ 184 h 196"/>
                <a:gd name="T22" fmla="*/ 36 w 196"/>
                <a:gd name="T23" fmla="*/ 173 h 196"/>
                <a:gd name="T24" fmla="*/ 23 w 196"/>
                <a:gd name="T25" fmla="*/ 160 h 196"/>
                <a:gd name="T26" fmla="*/ 12 w 196"/>
                <a:gd name="T27" fmla="*/ 145 h 196"/>
                <a:gd name="T28" fmla="*/ 5 w 196"/>
                <a:gd name="T29" fmla="*/ 127 h 196"/>
                <a:gd name="T30" fmla="*/ 2 w 196"/>
                <a:gd name="T31" fmla="*/ 108 h 196"/>
                <a:gd name="T32" fmla="*/ 2 w 196"/>
                <a:gd name="T33" fmla="*/ 88 h 196"/>
                <a:gd name="T34" fmla="*/ 5 w 196"/>
                <a:gd name="T35" fmla="*/ 69 h 196"/>
                <a:gd name="T36" fmla="*/ 12 w 196"/>
                <a:gd name="T37" fmla="*/ 51 h 196"/>
                <a:gd name="T38" fmla="*/ 23 w 196"/>
                <a:gd name="T39" fmla="*/ 36 h 196"/>
                <a:gd name="T40" fmla="*/ 36 w 196"/>
                <a:gd name="T41" fmla="*/ 22 h 196"/>
                <a:gd name="T42" fmla="*/ 52 w 196"/>
                <a:gd name="T43" fmla="*/ 12 h 196"/>
                <a:gd name="T44" fmla="*/ 70 w 196"/>
                <a:gd name="T45" fmla="*/ 5 h 196"/>
                <a:gd name="T46" fmla="*/ 89 w 196"/>
                <a:gd name="T47" fmla="*/ 0 h 196"/>
                <a:gd name="T48" fmla="*/ 108 w 196"/>
                <a:gd name="T49" fmla="*/ 0 h 196"/>
                <a:gd name="T50" fmla="*/ 128 w 196"/>
                <a:gd name="T51" fmla="*/ 5 h 196"/>
                <a:gd name="T52" fmla="*/ 145 w 196"/>
                <a:gd name="T53" fmla="*/ 12 h 196"/>
                <a:gd name="T54" fmla="*/ 160 w 196"/>
                <a:gd name="T55" fmla="*/ 22 h 196"/>
                <a:gd name="T56" fmla="*/ 174 w 196"/>
                <a:gd name="T57" fmla="*/ 36 h 196"/>
                <a:gd name="T58" fmla="*/ 184 w 196"/>
                <a:gd name="T59" fmla="*/ 51 h 196"/>
                <a:gd name="T60" fmla="*/ 192 w 196"/>
                <a:gd name="T61" fmla="*/ 69 h 196"/>
                <a:gd name="T62" fmla="*/ 196 w 196"/>
                <a:gd name="T63" fmla="*/ 8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6" h="196">
                  <a:moveTo>
                    <a:pt x="196" y="98"/>
                  </a:moveTo>
                  <a:lnTo>
                    <a:pt x="196" y="108"/>
                  </a:lnTo>
                  <a:lnTo>
                    <a:pt x="195" y="118"/>
                  </a:lnTo>
                  <a:lnTo>
                    <a:pt x="192" y="127"/>
                  </a:lnTo>
                  <a:lnTo>
                    <a:pt x="188" y="137"/>
                  </a:lnTo>
                  <a:lnTo>
                    <a:pt x="184" y="145"/>
                  </a:lnTo>
                  <a:lnTo>
                    <a:pt x="180" y="153"/>
                  </a:lnTo>
                  <a:lnTo>
                    <a:pt x="174" y="160"/>
                  </a:lnTo>
                  <a:lnTo>
                    <a:pt x="168" y="167"/>
                  </a:lnTo>
                  <a:lnTo>
                    <a:pt x="160" y="173"/>
                  </a:lnTo>
                  <a:lnTo>
                    <a:pt x="153" y="180"/>
                  </a:lnTo>
                  <a:lnTo>
                    <a:pt x="145" y="184"/>
                  </a:lnTo>
                  <a:lnTo>
                    <a:pt x="137" y="188"/>
                  </a:lnTo>
                  <a:lnTo>
                    <a:pt x="128" y="192"/>
                  </a:lnTo>
                  <a:lnTo>
                    <a:pt x="118" y="194"/>
                  </a:lnTo>
                  <a:lnTo>
                    <a:pt x="108" y="196"/>
                  </a:lnTo>
                  <a:lnTo>
                    <a:pt x="99" y="196"/>
                  </a:lnTo>
                  <a:lnTo>
                    <a:pt x="89" y="196"/>
                  </a:lnTo>
                  <a:lnTo>
                    <a:pt x="78" y="194"/>
                  </a:lnTo>
                  <a:lnTo>
                    <a:pt x="70" y="192"/>
                  </a:lnTo>
                  <a:lnTo>
                    <a:pt x="60" y="188"/>
                  </a:lnTo>
                  <a:lnTo>
                    <a:pt x="52" y="184"/>
                  </a:lnTo>
                  <a:lnTo>
                    <a:pt x="44" y="180"/>
                  </a:lnTo>
                  <a:lnTo>
                    <a:pt x="36" y="173"/>
                  </a:lnTo>
                  <a:lnTo>
                    <a:pt x="30" y="167"/>
                  </a:lnTo>
                  <a:lnTo>
                    <a:pt x="23" y="160"/>
                  </a:lnTo>
                  <a:lnTo>
                    <a:pt x="18" y="153"/>
                  </a:lnTo>
                  <a:lnTo>
                    <a:pt x="12" y="145"/>
                  </a:lnTo>
                  <a:lnTo>
                    <a:pt x="8" y="137"/>
                  </a:lnTo>
                  <a:lnTo>
                    <a:pt x="5" y="127"/>
                  </a:lnTo>
                  <a:lnTo>
                    <a:pt x="3" y="118"/>
                  </a:lnTo>
                  <a:lnTo>
                    <a:pt x="2" y="108"/>
                  </a:lnTo>
                  <a:lnTo>
                    <a:pt x="0" y="98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69"/>
                  </a:lnTo>
                  <a:lnTo>
                    <a:pt x="8" y="60"/>
                  </a:lnTo>
                  <a:lnTo>
                    <a:pt x="12" y="51"/>
                  </a:lnTo>
                  <a:lnTo>
                    <a:pt x="18" y="44"/>
                  </a:lnTo>
                  <a:lnTo>
                    <a:pt x="23" y="36"/>
                  </a:lnTo>
                  <a:lnTo>
                    <a:pt x="30" y="29"/>
                  </a:lnTo>
                  <a:lnTo>
                    <a:pt x="36" y="22"/>
                  </a:lnTo>
                  <a:lnTo>
                    <a:pt x="44" y="17"/>
                  </a:lnTo>
                  <a:lnTo>
                    <a:pt x="52" y="12"/>
                  </a:lnTo>
                  <a:lnTo>
                    <a:pt x="60" y="8"/>
                  </a:lnTo>
                  <a:lnTo>
                    <a:pt x="70" y="5"/>
                  </a:lnTo>
                  <a:lnTo>
                    <a:pt x="78" y="3"/>
                  </a:lnTo>
                  <a:lnTo>
                    <a:pt x="89" y="0"/>
                  </a:lnTo>
                  <a:lnTo>
                    <a:pt x="99" y="0"/>
                  </a:lnTo>
                  <a:lnTo>
                    <a:pt x="108" y="0"/>
                  </a:lnTo>
                  <a:lnTo>
                    <a:pt x="118" y="3"/>
                  </a:lnTo>
                  <a:lnTo>
                    <a:pt x="128" y="5"/>
                  </a:lnTo>
                  <a:lnTo>
                    <a:pt x="137" y="8"/>
                  </a:lnTo>
                  <a:lnTo>
                    <a:pt x="145" y="12"/>
                  </a:lnTo>
                  <a:lnTo>
                    <a:pt x="153" y="17"/>
                  </a:lnTo>
                  <a:lnTo>
                    <a:pt x="160" y="22"/>
                  </a:lnTo>
                  <a:lnTo>
                    <a:pt x="168" y="29"/>
                  </a:lnTo>
                  <a:lnTo>
                    <a:pt x="174" y="36"/>
                  </a:lnTo>
                  <a:lnTo>
                    <a:pt x="180" y="44"/>
                  </a:lnTo>
                  <a:lnTo>
                    <a:pt x="184" y="51"/>
                  </a:lnTo>
                  <a:lnTo>
                    <a:pt x="188" y="60"/>
                  </a:lnTo>
                  <a:lnTo>
                    <a:pt x="192" y="69"/>
                  </a:lnTo>
                  <a:lnTo>
                    <a:pt x="195" y="78"/>
                  </a:lnTo>
                  <a:lnTo>
                    <a:pt x="196" y="88"/>
                  </a:lnTo>
                  <a:lnTo>
                    <a:pt x="196" y="98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17" name="Freeform 257">
              <a:extLst>
                <a:ext uri="{FF2B5EF4-FFF2-40B4-BE49-F238E27FC236}">
                  <a16:creationId xmlns:a16="http://schemas.microsoft.com/office/drawing/2014/main" id="{3F719E21-708E-4EC0-AF80-B4EF6DEB0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0511" y="2161961"/>
              <a:ext cx="257868" cy="190841"/>
            </a:xfrm>
            <a:custGeom>
              <a:avLst/>
              <a:gdLst>
                <a:gd name="T0" fmla="*/ 1067 w 1108"/>
                <a:gd name="T1" fmla="*/ 801 h 817"/>
                <a:gd name="T2" fmla="*/ 1046 w 1108"/>
                <a:gd name="T3" fmla="*/ 757 h 817"/>
                <a:gd name="T4" fmla="*/ 1014 w 1108"/>
                <a:gd name="T5" fmla="*/ 682 h 817"/>
                <a:gd name="T6" fmla="*/ 937 w 1108"/>
                <a:gd name="T7" fmla="*/ 541 h 817"/>
                <a:gd name="T8" fmla="*/ 845 w 1108"/>
                <a:gd name="T9" fmla="*/ 410 h 817"/>
                <a:gd name="T10" fmla="*/ 761 w 1108"/>
                <a:gd name="T11" fmla="*/ 313 h 817"/>
                <a:gd name="T12" fmla="*/ 706 w 1108"/>
                <a:gd name="T13" fmla="*/ 261 h 817"/>
                <a:gd name="T14" fmla="*/ 651 w 1108"/>
                <a:gd name="T15" fmla="*/ 215 h 817"/>
                <a:gd name="T16" fmla="*/ 592 w 1108"/>
                <a:gd name="T17" fmla="*/ 173 h 817"/>
                <a:gd name="T18" fmla="*/ 534 w 1108"/>
                <a:gd name="T19" fmla="*/ 139 h 817"/>
                <a:gd name="T20" fmla="*/ 477 w 1108"/>
                <a:gd name="T21" fmla="*/ 111 h 817"/>
                <a:gd name="T22" fmla="*/ 420 w 1108"/>
                <a:gd name="T23" fmla="*/ 90 h 817"/>
                <a:gd name="T24" fmla="*/ 366 w 1108"/>
                <a:gd name="T25" fmla="*/ 77 h 817"/>
                <a:gd name="T26" fmla="*/ 313 w 1108"/>
                <a:gd name="T27" fmla="*/ 72 h 817"/>
                <a:gd name="T28" fmla="*/ 262 w 1108"/>
                <a:gd name="T29" fmla="*/ 73 h 817"/>
                <a:gd name="T30" fmla="*/ 216 w 1108"/>
                <a:gd name="T31" fmla="*/ 82 h 817"/>
                <a:gd name="T32" fmla="*/ 171 w 1108"/>
                <a:gd name="T33" fmla="*/ 98 h 817"/>
                <a:gd name="T34" fmla="*/ 130 w 1108"/>
                <a:gd name="T35" fmla="*/ 122 h 817"/>
                <a:gd name="T36" fmla="*/ 93 w 1108"/>
                <a:gd name="T37" fmla="*/ 152 h 817"/>
                <a:gd name="T38" fmla="*/ 62 w 1108"/>
                <a:gd name="T39" fmla="*/ 189 h 817"/>
                <a:gd name="T40" fmla="*/ 45 w 1108"/>
                <a:gd name="T41" fmla="*/ 208 h 817"/>
                <a:gd name="T42" fmla="*/ 30 w 1108"/>
                <a:gd name="T43" fmla="*/ 207 h 817"/>
                <a:gd name="T44" fmla="*/ 15 w 1108"/>
                <a:gd name="T45" fmla="*/ 194 h 817"/>
                <a:gd name="T46" fmla="*/ 3 w 1108"/>
                <a:gd name="T47" fmla="*/ 173 h 817"/>
                <a:gd name="T48" fmla="*/ 0 w 1108"/>
                <a:gd name="T49" fmla="*/ 154 h 817"/>
                <a:gd name="T50" fmla="*/ 14 w 1108"/>
                <a:gd name="T51" fmla="*/ 128 h 817"/>
                <a:gd name="T52" fmla="*/ 49 w 1108"/>
                <a:gd name="T53" fmla="*/ 87 h 817"/>
                <a:gd name="T54" fmla="*/ 89 w 1108"/>
                <a:gd name="T55" fmla="*/ 54 h 817"/>
                <a:gd name="T56" fmla="*/ 133 w 1108"/>
                <a:gd name="T57" fmla="*/ 29 h 817"/>
                <a:gd name="T58" fmla="*/ 182 w 1108"/>
                <a:gd name="T59" fmla="*/ 11 h 817"/>
                <a:gd name="T60" fmla="*/ 234 w 1108"/>
                <a:gd name="T61" fmla="*/ 2 h 817"/>
                <a:gd name="T62" fmla="*/ 289 w 1108"/>
                <a:gd name="T63" fmla="*/ 0 h 817"/>
                <a:gd name="T64" fmla="*/ 347 w 1108"/>
                <a:gd name="T65" fmla="*/ 6 h 817"/>
                <a:gd name="T66" fmla="*/ 407 w 1108"/>
                <a:gd name="T67" fmla="*/ 20 h 817"/>
                <a:gd name="T68" fmla="*/ 469 w 1108"/>
                <a:gd name="T69" fmla="*/ 43 h 817"/>
                <a:gd name="T70" fmla="*/ 532 w 1108"/>
                <a:gd name="T71" fmla="*/ 73 h 817"/>
                <a:gd name="T72" fmla="*/ 597 w 1108"/>
                <a:gd name="T73" fmla="*/ 112 h 817"/>
                <a:gd name="T74" fmla="*/ 659 w 1108"/>
                <a:gd name="T75" fmla="*/ 156 h 817"/>
                <a:gd name="T76" fmla="*/ 721 w 1108"/>
                <a:gd name="T77" fmla="*/ 208 h 817"/>
                <a:gd name="T78" fmla="*/ 780 w 1108"/>
                <a:gd name="T79" fmla="*/ 265 h 817"/>
                <a:gd name="T80" fmla="*/ 838 w 1108"/>
                <a:gd name="T81" fmla="*/ 327 h 817"/>
                <a:gd name="T82" fmla="*/ 892 w 1108"/>
                <a:gd name="T83" fmla="*/ 394 h 817"/>
                <a:gd name="T84" fmla="*/ 942 w 1108"/>
                <a:gd name="T85" fmla="*/ 465 h 817"/>
                <a:gd name="T86" fmla="*/ 990 w 1108"/>
                <a:gd name="T87" fmla="*/ 540 h 817"/>
                <a:gd name="T88" fmla="*/ 1032 w 1108"/>
                <a:gd name="T89" fmla="*/ 617 h 817"/>
                <a:gd name="T90" fmla="*/ 1071 w 1108"/>
                <a:gd name="T91" fmla="*/ 697 h 817"/>
                <a:gd name="T92" fmla="*/ 1104 w 1108"/>
                <a:gd name="T93" fmla="*/ 779 h 817"/>
                <a:gd name="T94" fmla="*/ 1108 w 1108"/>
                <a:gd name="T95" fmla="*/ 800 h 817"/>
                <a:gd name="T96" fmla="*/ 1102 w 1108"/>
                <a:gd name="T97" fmla="*/ 814 h 817"/>
                <a:gd name="T98" fmla="*/ 1087 w 1108"/>
                <a:gd name="T99" fmla="*/ 816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08" h="817">
                  <a:moveTo>
                    <a:pt x="1081" y="813"/>
                  </a:moveTo>
                  <a:lnTo>
                    <a:pt x="1073" y="807"/>
                  </a:lnTo>
                  <a:lnTo>
                    <a:pt x="1067" y="801"/>
                  </a:lnTo>
                  <a:lnTo>
                    <a:pt x="1060" y="792"/>
                  </a:lnTo>
                  <a:lnTo>
                    <a:pt x="1056" y="783"/>
                  </a:lnTo>
                  <a:lnTo>
                    <a:pt x="1046" y="757"/>
                  </a:lnTo>
                  <a:lnTo>
                    <a:pt x="1036" y="732"/>
                  </a:lnTo>
                  <a:lnTo>
                    <a:pt x="1025" y="707"/>
                  </a:lnTo>
                  <a:lnTo>
                    <a:pt x="1014" y="682"/>
                  </a:lnTo>
                  <a:lnTo>
                    <a:pt x="990" y="635"/>
                  </a:lnTo>
                  <a:lnTo>
                    <a:pt x="964" y="587"/>
                  </a:lnTo>
                  <a:lnTo>
                    <a:pt x="937" y="541"/>
                  </a:lnTo>
                  <a:lnTo>
                    <a:pt x="908" y="495"/>
                  </a:lnTo>
                  <a:lnTo>
                    <a:pt x="878" y="452"/>
                  </a:lnTo>
                  <a:lnTo>
                    <a:pt x="845" y="410"/>
                  </a:lnTo>
                  <a:lnTo>
                    <a:pt x="813" y="370"/>
                  </a:lnTo>
                  <a:lnTo>
                    <a:pt x="778" y="331"/>
                  </a:lnTo>
                  <a:lnTo>
                    <a:pt x="761" y="313"/>
                  </a:lnTo>
                  <a:lnTo>
                    <a:pt x="743" y="296"/>
                  </a:lnTo>
                  <a:lnTo>
                    <a:pt x="724" y="278"/>
                  </a:lnTo>
                  <a:lnTo>
                    <a:pt x="706" y="261"/>
                  </a:lnTo>
                  <a:lnTo>
                    <a:pt x="687" y="245"/>
                  </a:lnTo>
                  <a:lnTo>
                    <a:pt x="669" y="230"/>
                  </a:lnTo>
                  <a:lnTo>
                    <a:pt x="651" y="215"/>
                  </a:lnTo>
                  <a:lnTo>
                    <a:pt x="631" y="200"/>
                  </a:lnTo>
                  <a:lnTo>
                    <a:pt x="612" y="186"/>
                  </a:lnTo>
                  <a:lnTo>
                    <a:pt x="592" y="173"/>
                  </a:lnTo>
                  <a:lnTo>
                    <a:pt x="573" y="162"/>
                  </a:lnTo>
                  <a:lnTo>
                    <a:pt x="554" y="150"/>
                  </a:lnTo>
                  <a:lnTo>
                    <a:pt x="534" y="139"/>
                  </a:lnTo>
                  <a:lnTo>
                    <a:pt x="515" y="128"/>
                  </a:lnTo>
                  <a:lnTo>
                    <a:pt x="495" y="119"/>
                  </a:lnTo>
                  <a:lnTo>
                    <a:pt x="477" y="111"/>
                  </a:lnTo>
                  <a:lnTo>
                    <a:pt x="457" y="103"/>
                  </a:lnTo>
                  <a:lnTo>
                    <a:pt x="439" y="97"/>
                  </a:lnTo>
                  <a:lnTo>
                    <a:pt x="420" y="90"/>
                  </a:lnTo>
                  <a:lnTo>
                    <a:pt x="401" y="85"/>
                  </a:lnTo>
                  <a:lnTo>
                    <a:pt x="383" y="81"/>
                  </a:lnTo>
                  <a:lnTo>
                    <a:pt x="366" y="77"/>
                  </a:lnTo>
                  <a:lnTo>
                    <a:pt x="347" y="75"/>
                  </a:lnTo>
                  <a:lnTo>
                    <a:pt x="330" y="73"/>
                  </a:lnTo>
                  <a:lnTo>
                    <a:pt x="313" y="72"/>
                  </a:lnTo>
                  <a:lnTo>
                    <a:pt x="295" y="72"/>
                  </a:lnTo>
                  <a:lnTo>
                    <a:pt x="279" y="72"/>
                  </a:lnTo>
                  <a:lnTo>
                    <a:pt x="262" y="73"/>
                  </a:lnTo>
                  <a:lnTo>
                    <a:pt x="246" y="75"/>
                  </a:lnTo>
                  <a:lnTo>
                    <a:pt x="231" y="78"/>
                  </a:lnTo>
                  <a:lnTo>
                    <a:pt x="216" y="82"/>
                  </a:lnTo>
                  <a:lnTo>
                    <a:pt x="200" y="87"/>
                  </a:lnTo>
                  <a:lnTo>
                    <a:pt x="185" y="91"/>
                  </a:lnTo>
                  <a:lnTo>
                    <a:pt x="171" y="98"/>
                  </a:lnTo>
                  <a:lnTo>
                    <a:pt x="157" y="105"/>
                  </a:lnTo>
                  <a:lnTo>
                    <a:pt x="143" y="113"/>
                  </a:lnTo>
                  <a:lnTo>
                    <a:pt x="130" y="122"/>
                  </a:lnTo>
                  <a:lnTo>
                    <a:pt x="118" y="130"/>
                  </a:lnTo>
                  <a:lnTo>
                    <a:pt x="105" y="141"/>
                  </a:lnTo>
                  <a:lnTo>
                    <a:pt x="93" y="152"/>
                  </a:lnTo>
                  <a:lnTo>
                    <a:pt x="83" y="163"/>
                  </a:lnTo>
                  <a:lnTo>
                    <a:pt x="72" y="176"/>
                  </a:lnTo>
                  <a:lnTo>
                    <a:pt x="62" y="189"/>
                  </a:lnTo>
                  <a:lnTo>
                    <a:pt x="52" y="203"/>
                  </a:lnTo>
                  <a:lnTo>
                    <a:pt x="49" y="206"/>
                  </a:lnTo>
                  <a:lnTo>
                    <a:pt x="45" y="208"/>
                  </a:lnTo>
                  <a:lnTo>
                    <a:pt x="41" y="209"/>
                  </a:lnTo>
                  <a:lnTo>
                    <a:pt x="35" y="208"/>
                  </a:lnTo>
                  <a:lnTo>
                    <a:pt x="30" y="207"/>
                  </a:lnTo>
                  <a:lnTo>
                    <a:pt x="24" y="204"/>
                  </a:lnTo>
                  <a:lnTo>
                    <a:pt x="19" y="199"/>
                  </a:lnTo>
                  <a:lnTo>
                    <a:pt x="15" y="194"/>
                  </a:lnTo>
                  <a:lnTo>
                    <a:pt x="9" y="188"/>
                  </a:lnTo>
                  <a:lnTo>
                    <a:pt x="6" y="180"/>
                  </a:lnTo>
                  <a:lnTo>
                    <a:pt x="3" y="173"/>
                  </a:lnTo>
                  <a:lnTo>
                    <a:pt x="1" y="167"/>
                  </a:lnTo>
                  <a:lnTo>
                    <a:pt x="0" y="161"/>
                  </a:lnTo>
                  <a:lnTo>
                    <a:pt x="0" y="154"/>
                  </a:lnTo>
                  <a:lnTo>
                    <a:pt x="1" y="149"/>
                  </a:lnTo>
                  <a:lnTo>
                    <a:pt x="3" y="143"/>
                  </a:lnTo>
                  <a:lnTo>
                    <a:pt x="14" y="128"/>
                  </a:lnTo>
                  <a:lnTo>
                    <a:pt x="25" y="114"/>
                  </a:lnTo>
                  <a:lnTo>
                    <a:pt x="37" y="100"/>
                  </a:lnTo>
                  <a:lnTo>
                    <a:pt x="49" y="87"/>
                  </a:lnTo>
                  <a:lnTo>
                    <a:pt x="62" y="75"/>
                  </a:lnTo>
                  <a:lnTo>
                    <a:pt x="75" y="64"/>
                  </a:lnTo>
                  <a:lnTo>
                    <a:pt x="89" y="54"/>
                  </a:lnTo>
                  <a:lnTo>
                    <a:pt x="103" y="45"/>
                  </a:lnTo>
                  <a:lnTo>
                    <a:pt x="118" y="36"/>
                  </a:lnTo>
                  <a:lnTo>
                    <a:pt x="133" y="29"/>
                  </a:lnTo>
                  <a:lnTo>
                    <a:pt x="150" y="22"/>
                  </a:lnTo>
                  <a:lnTo>
                    <a:pt x="166" y="16"/>
                  </a:lnTo>
                  <a:lnTo>
                    <a:pt x="182" y="11"/>
                  </a:lnTo>
                  <a:lnTo>
                    <a:pt x="199" y="7"/>
                  </a:lnTo>
                  <a:lnTo>
                    <a:pt x="217" y="4"/>
                  </a:lnTo>
                  <a:lnTo>
                    <a:pt x="234" y="2"/>
                  </a:lnTo>
                  <a:lnTo>
                    <a:pt x="252" y="0"/>
                  </a:lnTo>
                  <a:lnTo>
                    <a:pt x="271" y="0"/>
                  </a:lnTo>
                  <a:lnTo>
                    <a:pt x="289" y="0"/>
                  </a:lnTo>
                  <a:lnTo>
                    <a:pt x="308" y="1"/>
                  </a:lnTo>
                  <a:lnTo>
                    <a:pt x="328" y="3"/>
                  </a:lnTo>
                  <a:lnTo>
                    <a:pt x="347" y="6"/>
                  </a:lnTo>
                  <a:lnTo>
                    <a:pt x="367" y="10"/>
                  </a:lnTo>
                  <a:lnTo>
                    <a:pt x="387" y="15"/>
                  </a:lnTo>
                  <a:lnTo>
                    <a:pt x="407" y="20"/>
                  </a:lnTo>
                  <a:lnTo>
                    <a:pt x="427" y="27"/>
                  </a:lnTo>
                  <a:lnTo>
                    <a:pt x="448" y="34"/>
                  </a:lnTo>
                  <a:lnTo>
                    <a:pt x="469" y="43"/>
                  </a:lnTo>
                  <a:lnTo>
                    <a:pt x="490" y="51"/>
                  </a:lnTo>
                  <a:lnTo>
                    <a:pt x="511" y="62"/>
                  </a:lnTo>
                  <a:lnTo>
                    <a:pt x="532" y="73"/>
                  </a:lnTo>
                  <a:lnTo>
                    <a:pt x="554" y="85"/>
                  </a:lnTo>
                  <a:lnTo>
                    <a:pt x="575" y="98"/>
                  </a:lnTo>
                  <a:lnTo>
                    <a:pt x="597" y="112"/>
                  </a:lnTo>
                  <a:lnTo>
                    <a:pt x="618" y="126"/>
                  </a:lnTo>
                  <a:lnTo>
                    <a:pt x="639" y="141"/>
                  </a:lnTo>
                  <a:lnTo>
                    <a:pt x="659" y="156"/>
                  </a:lnTo>
                  <a:lnTo>
                    <a:pt x="680" y="172"/>
                  </a:lnTo>
                  <a:lnTo>
                    <a:pt x="700" y="190"/>
                  </a:lnTo>
                  <a:lnTo>
                    <a:pt x="721" y="208"/>
                  </a:lnTo>
                  <a:lnTo>
                    <a:pt x="741" y="226"/>
                  </a:lnTo>
                  <a:lnTo>
                    <a:pt x="761" y="245"/>
                  </a:lnTo>
                  <a:lnTo>
                    <a:pt x="780" y="265"/>
                  </a:lnTo>
                  <a:lnTo>
                    <a:pt x="800" y="285"/>
                  </a:lnTo>
                  <a:lnTo>
                    <a:pt x="819" y="305"/>
                  </a:lnTo>
                  <a:lnTo>
                    <a:pt x="838" y="327"/>
                  </a:lnTo>
                  <a:lnTo>
                    <a:pt x="856" y="348"/>
                  </a:lnTo>
                  <a:lnTo>
                    <a:pt x="874" y="371"/>
                  </a:lnTo>
                  <a:lnTo>
                    <a:pt x="892" y="394"/>
                  </a:lnTo>
                  <a:lnTo>
                    <a:pt x="909" y="416"/>
                  </a:lnTo>
                  <a:lnTo>
                    <a:pt x="926" y="440"/>
                  </a:lnTo>
                  <a:lnTo>
                    <a:pt x="942" y="465"/>
                  </a:lnTo>
                  <a:lnTo>
                    <a:pt x="959" y="489"/>
                  </a:lnTo>
                  <a:lnTo>
                    <a:pt x="974" y="514"/>
                  </a:lnTo>
                  <a:lnTo>
                    <a:pt x="990" y="540"/>
                  </a:lnTo>
                  <a:lnTo>
                    <a:pt x="1004" y="564"/>
                  </a:lnTo>
                  <a:lnTo>
                    <a:pt x="1019" y="590"/>
                  </a:lnTo>
                  <a:lnTo>
                    <a:pt x="1032" y="617"/>
                  </a:lnTo>
                  <a:lnTo>
                    <a:pt x="1046" y="643"/>
                  </a:lnTo>
                  <a:lnTo>
                    <a:pt x="1059" y="670"/>
                  </a:lnTo>
                  <a:lnTo>
                    <a:pt x="1071" y="697"/>
                  </a:lnTo>
                  <a:lnTo>
                    <a:pt x="1083" y="724"/>
                  </a:lnTo>
                  <a:lnTo>
                    <a:pt x="1094" y="752"/>
                  </a:lnTo>
                  <a:lnTo>
                    <a:pt x="1104" y="779"/>
                  </a:lnTo>
                  <a:lnTo>
                    <a:pt x="1106" y="787"/>
                  </a:lnTo>
                  <a:lnTo>
                    <a:pt x="1108" y="793"/>
                  </a:lnTo>
                  <a:lnTo>
                    <a:pt x="1108" y="800"/>
                  </a:lnTo>
                  <a:lnTo>
                    <a:pt x="1106" y="805"/>
                  </a:lnTo>
                  <a:lnTo>
                    <a:pt x="1105" y="810"/>
                  </a:lnTo>
                  <a:lnTo>
                    <a:pt x="1102" y="814"/>
                  </a:lnTo>
                  <a:lnTo>
                    <a:pt x="1098" y="816"/>
                  </a:lnTo>
                  <a:lnTo>
                    <a:pt x="1094" y="817"/>
                  </a:lnTo>
                  <a:lnTo>
                    <a:pt x="1087" y="816"/>
                  </a:lnTo>
                  <a:lnTo>
                    <a:pt x="1081" y="8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18" name="Freeform 258">
              <a:extLst>
                <a:ext uri="{FF2B5EF4-FFF2-40B4-BE49-F238E27FC236}">
                  <a16:creationId xmlns:a16="http://schemas.microsoft.com/office/drawing/2014/main" id="{0BDF7C7F-11ED-4DF1-8DDB-21978C3EC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886" y="2214093"/>
              <a:ext cx="188048" cy="140571"/>
            </a:xfrm>
            <a:custGeom>
              <a:avLst/>
              <a:gdLst>
                <a:gd name="T0" fmla="*/ 771 w 806"/>
                <a:gd name="T1" fmla="*/ 595 h 605"/>
                <a:gd name="T2" fmla="*/ 759 w 806"/>
                <a:gd name="T3" fmla="*/ 580 h 605"/>
                <a:gd name="T4" fmla="*/ 741 w 806"/>
                <a:gd name="T5" fmla="*/ 535 h 605"/>
                <a:gd name="T6" fmla="*/ 708 w 806"/>
                <a:gd name="T7" fmla="*/ 465 h 605"/>
                <a:gd name="T8" fmla="*/ 670 w 806"/>
                <a:gd name="T9" fmla="*/ 401 h 605"/>
                <a:gd name="T10" fmla="*/ 629 w 806"/>
                <a:gd name="T11" fmla="*/ 338 h 605"/>
                <a:gd name="T12" fmla="*/ 584 w 806"/>
                <a:gd name="T13" fmla="*/ 281 h 605"/>
                <a:gd name="T14" fmla="*/ 535 w 806"/>
                <a:gd name="T15" fmla="*/ 229 h 605"/>
                <a:gd name="T16" fmla="*/ 484 w 806"/>
                <a:gd name="T17" fmla="*/ 183 h 605"/>
                <a:gd name="T18" fmla="*/ 431 w 806"/>
                <a:gd name="T19" fmla="*/ 144 h 605"/>
                <a:gd name="T20" fmla="*/ 376 w 806"/>
                <a:gd name="T21" fmla="*/ 112 h 605"/>
                <a:gd name="T22" fmla="*/ 323 w 806"/>
                <a:gd name="T23" fmla="*/ 90 h 605"/>
                <a:gd name="T24" fmla="*/ 271 w 806"/>
                <a:gd name="T25" fmla="*/ 77 h 605"/>
                <a:gd name="T26" fmla="*/ 234 w 806"/>
                <a:gd name="T27" fmla="*/ 72 h 605"/>
                <a:gd name="T28" fmla="*/ 210 w 806"/>
                <a:gd name="T29" fmla="*/ 72 h 605"/>
                <a:gd name="T30" fmla="*/ 188 w 806"/>
                <a:gd name="T31" fmla="*/ 75 h 605"/>
                <a:gd name="T32" fmla="*/ 166 w 806"/>
                <a:gd name="T33" fmla="*/ 80 h 605"/>
                <a:gd name="T34" fmla="*/ 144 w 806"/>
                <a:gd name="T35" fmla="*/ 86 h 605"/>
                <a:gd name="T36" fmla="*/ 125 w 806"/>
                <a:gd name="T37" fmla="*/ 96 h 605"/>
                <a:gd name="T38" fmla="*/ 107 w 806"/>
                <a:gd name="T39" fmla="*/ 107 h 605"/>
                <a:gd name="T40" fmla="*/ 89 w 806"/>
                <a:gd name="T41" fmla="*/ 121 h 605"/>
                <a:gd name="T42" fmla="*/ 73 w 806"/>
                <a:gd name="T43" fmla="*/ 136 h 605"/>
                <a:gd name="T44" fmla="*/ 58 w 806"/>
                <a:gd name="T45" fmla="*/ 154 h 605"/>
                <a:gd name="T46" fmla="*/ 48 w 806"/>
                <a:gd name="T47" fmla="*/ 167 h 605"/>
                <a:gd name="T48" fmla="*/ 40 w 806"/>
                <a:gd name="T49" fmla="*/ 171 h 605"/>
                <a:gd name="T50" fmla="*/ 30 w 806"/>
                <a:gd name="T51" fmla="*/ 168 h 605"/>
                <a:gd name="T52" fmla="*/ 19 w 806"/>
                <a:gd name="T53" fmla="*/ 161 h 605"/>
                <a:gd name="T54" fmla="*/ 9 w 806"/>
                <a:gd name="T55" fmla="*/ 149 h 605"/>
                <a:gd name="T56" fmla="*/ 3 w 806"/>
                <a:gd name="T57" fmla="*/ 135 h 605"/>
                <a:gd name="T58" fmla="*/ 0 w 806"/>
                <a:gd name="T59" fmla="*/ 121 h 605"/>
                <a:gd name="T60" fmla="*/ 1 w 806"/>
                <a:gd name="T61" fmla="*/ 110 h 605"/>
                <a:gd name="T62" fmla="*/ 11 w 806"/>
                <a:gd name="T63" fmla="*/ 94 h 605"/>
                <a:gd name="T64" fmla="*/ 28 w 806"/>
                <a:gd name="T65" fmla="*/ 73 h 605"/>
                <a:gd name="T66" fmla="*/ 45 w 806"/>
                <a:gd name="T67" fmla="*/ 55 h 605"/>
                <a:gd name="T68" fmla="*/ 66 w 806"/>
                <a:gd name="T69" fmla="*/ 40 h 605"/>
                <a:gd name="T70" fmla="*/ 86 w 806"/>
                <a:gd name="T71" fmla="*/ 27 h 605"/>
                <a:gd name="T72" fmla="*/ 109 w 806"/>
                <a:gd name="T73" fmla="*/ 16 h 605"/>
                <a:gd name="T74" fmla="*/ 133 w 806"/>
                <a:gd name="T75" fmla="*/ 9 h 605"/>
                <a:gd name="T76" fmla="*/ 157 w 806"/>
                <a:gd name="T77" fmla="*/ 3 h 605"/>
                <a:gd name="T78" fmla="*/ 183 w 806"/>
                <a:gd name="T79" fmla="*/ 1 h 605"/>
                <a:gd name="T80" fmla="*/ 210 w 806"/>
                <a:gd name="T81" fmla="*/ 0 h 605"/>
                <a:gd name="T82" fmla="*/ 238 w 806"/>
                <a:gd name="T83" fmla="*/ 3 h 605"/>
                <a:gd name="T84" fmla="*/ 266 w 806"/>
                <a:gd name="T85" fmla="*/ 8 h 605"/>
                <a:gd name="T86" fmla="*/ 296 w 806"/>
                <a:gd name="T87" fmla="*/ 15 h 605"/>
                <a:gd name="T88" fmla="*/ 326 w 806"/>
                <a:gd name="T89" fmla="*/ 26 h 605"/>
                <a:gd name="T90" fmla="*/ 356 w 806"/>
                <a:gd name="T91" fmla="*/ 38 h 605"/>
                <a:gd name="T92" fmla="*/ 387 w 806"/>
                <a:gd name="T93" fmla="*/ 54 h 605"/>
                <a:gd name="T94" fmla="*/ 434 w 806"/>
                <a:gd name="T95" fmla="*/ 81 h 605"/>
                <a:gd name="T96" fmla="*/ 494 w 806"/>
                <a:gd name="T97" fmla="*/ 126 h 605"/>
                <a:gd name="T98" fmla="*/ 554 w 806"/>
                <a:gd name="T99" fmla="*/ 178 h 605"/>
                <a:gd name="T100" fmla="*/ 609 w 806"/>
                <a:gd name="T101" fmla="*/ 238 h 605"/>
                <a:gd name="T102" fmla="*/ 661 w 806"/>
                <a:gd name="T103" fmla="*/ 303 h 605"/>
                <a:gd name="T104" fmla="*/ 708 w 806"/>
                <a:gd name="T105" fmla="*/ 374 h 605"/>
                <a:gd name="T106" fmla="*/ 750 w 806"/>
                <a:gd name="T107" fmla="*/ 449 h 605"/>
                <a:gd name="T108" fmla="*/ 787 w 806"/>
                <a:gd name="T109" fmla="*/ 527 h 605"/>
                <a:gd name="T110" fmla="*/ 805 w 806"/>
                <a:gd name="T111" fmla="*/ 575 h 605"/>
                <a:gd name="T112" fmla="*/ 806 w 806"/>
                <a:gd name="T113" fmla="*/ 588 h 605"/>
                <a:gd name="T114" fmla="*/ 803 w 806"/>
                <a:gd name="T115" fmla="*/ 597 h 605"/>
                <a:gd name="T116" fmla="*/ 797 w 806"/>
                <a:gd name="T117" fmla="*/ 604 h 605"/>
                <a:gd name="T118" fmla="*/ 786 w 806"/>
                <a:gd name="T119" fmla="*/ 604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06" h="605">
                  <a:moveTo>
                    <a:pt x="778" y="600"/>
                  </a:moveTo>
                  <a:lnTo>
                    <a:pt x="771" y="595"/>
                  </a:lnTo>
                  <a:lnTo>
                    <a:pt x="764" y="589"/>
                  </a:lnTo>
                  <a:lnTo>
                    <a:pt x="759" y="580"/>
                  </a:lnTo>
                  <a:lnTo>
                    <a:pt x="755" y="570"/>
                  </a:lnTo>
                  <a:lnTo>
                    <a:pt x="741" y="535"/>
                  </a:lnTo>
                  <a:lnTo>
                    <a:pt x="724" y="500"/>
                  </a:lnTo>
                  <a:lnTo>
                    <a:pt x="708" y="465"/>
                  </a:lnTo>
                  <a:lnTo>
                    <a:pt x="690" y="433"/>
                  </a:lnTo>
                  <a:lnTo>
                    <a:pt x="670" y="401"/>
                  </a:lnTo>
                  <a:lnTo>
                    <a:pt x="651" y="369"/>
                  </a:lnTo>
                  <a:lnTo>
                    <a:pt x="629" y="338"/>
                  </a:lnTo>
                  <a:lnTo>
                    <a:pt x="607" y="309"/>
                  </a:lnTo>
                  <a:lnTo>
                    <a:pt x="584" y="281"/>
                  </a:lnTo>
                  <a:lnTo>
                    <a:pt x="560" y="254"/>
                  </a:lnTo>
                  <a:lnTo>
                    <a:pt x="535" y="229"/>
                  </a:lnTo>
                  <a:lnTo>
                    <a:pt x="509" y="205"/>
                  </a:lnTo>
                  <a:lnTo>
                    <a:pt x="484" y="183"/>
                  </a:lnTo>
                  <a:lnTo>
                    <a:pt x="458" y="162"/>
                  </a:lnTo>
                  <a:lnTo>
                    <a:pt x="431" y="144"/>
                  </a:lnTo>
                  <a:lnTo>
                    <a:pt x="403" y="126"/>
                  </a:lnTo>
                  <a:lnTo>
                    <a:pt x="376" y="112"/>
                  </a:lnTo>
                  <a:lnTo>
                    <a:pt x="349" y="99"/>
                  </a:lnTo>
                  <a:lnTo>
                    <a:pt x="323" y="90"/>
                  </a:lnTo>
                  <a:lnTo>
                    <a:pt x="297" y="82"/>
                  </a:lnTo>
                  <a:lnTo>
                    <a:pt x="271" y="77"/>
                  </a:lnTo>
                  <a:lnTo>
                    <a:pt x="246" y="73"/>
                  </a:lnTo>
                  <a:lnTo>
                    <a:pt x="234" y="72"/>
                  </a:lnTo>
                  <a:lnTo>
                    <a:pt x="222" y="72"/>
                  </a:lnTo>
                  <a:lnTo>
                    <a:pt x="210" y="72"/>
                  </a:lnTo>
                  <a:lnTo>
                    <a:pt x="198" y="73"/>
                  </a:lnTo>
                  <a:lnTo>
                    <a:pt x="188" y="75"/>
                  </a:lnTo>
                  <a:lnTo>
                    <a:pt x="177" y="77"/>
                  </a:lnTo>
                  <a:lnTo>
                    <a:pt x="166" y="80"/>
                  </a:lnTo>
                  <a:lnTo>
                    <a:pt x="155" y="83"/>
                  </a:lnTo>
                  <a:lnTo>
                    <a:pt x="144" y="86"/>
                  </a:lnTo>
                  <a:lnTo>
                    <a:pt x="135" y="91"/>
                  </a:lnTo>
                  <a:lnTo>
                    <a:pt x="125" y="96"/>
                  </a:lnTo>
                  <a:lnTo>
                    <a:pt x="115" y="102"/>
                  </a:lnTo>
                  <a:lnTo>
                    <a:pt x="107" y="107"/>
                  </a:lnTo>
                  <a:lnTo>
                    <a:pt x="98" y="113"/>
                  </a:lnTo>
                  <a:lnTo>
                    <a:pt x="89" y="121"/>
                  </a:lnTo>
                  <a:lnTo>
                    <a:pt x="81" y="129"/>
                  </a:lnTo>
                  <a:lnTo>
                    <a:pt x="73" y="136"/>
                  </a:lnTo>
                  <a:lnTo>
                    <a:pt x="66" y="145"/>
                  </a:lnTo>
                  <a:lnTo>
                    <a:pt x="58" y="154"/>
                  </a:lnTo>
                  <a:lnTo>
                    <a:pt x="52" y="164"/>
                  </a:lnTo>
                  <a:lnTo>
                    <a:pt x="48" y="167"/>
                  </a:lnTo>
                  <a:lnTo>
                    <a:pt x="45" y="170"/>
                  </a:lnTo>
                  <a:lnTo>
                    <a:pt x="40" y="171"/>
                  </a:lnTo>
                  <a:lnTo>
                    <a:pt x="35" y="170"/>
                  </a:lnTo>
                  <a:lnTo>
                    <a:pt x="30" y="168"/>
                  </a:lnTo>
                  <a:lnTo>
                    <a:pt x="25" y="165"/>
                  </a:lnTo>
                  <a:lnTo>
                    <a:pt x="19" y="161"/>
                  </a:lnTo>
                  <a:lnTo>
                    <a:pt x="14" y="154"/>
                  </a:lnTo>
                  <a:lnTo>
                    <a:pt x="9" y="149"/>
                  </a:lnTo>
                  <a:lnTo>
                    <a:pt x="5" y="141"/>
                  </a:lnTo>
                  <a:lnTo>
                    <a:pt x="3" y="135"/>
                  </a:lnTo>
                  <a:lnTo>
                    <a:pt x="1" y="129"/>
                  </a:lnTo>
                  <a:lnTo>
                    <a:pt x="0" y="121"/>
                  </a:lnTo>
                  <a:lnTo>
                    <a:pt x="0" y="116"/>
                  </a:lnTo>
                  <a:lnTo>
                    <a:pt x="1" y="110"/>
                  </a:lnTo>
                  <a:lnTo>
                    <a:pt x="3" y="105"/>
                  </a:lnTo>
                  <a:lnTo>
                    <a:pt x="11" y="94"/>
                  </a:lnTo>
                  <a:lnTo>
                    <a:pt x="19" y="83"/>
                  </a:lnTo>
                  <a:lnTo>
                    <a:pt x="28" y="73"/>
                  </a:lnTo>
                  <a:lnTo>
                    <a:pt x="36" y="64"/>
                  </a:lnTo>
                  <a:lnTo>
                    <a:pt x="45" y="55"/>
                  </a:lnTo>
                  <a:lnTo>
                    <a:pt x="55" y="48"/>
                  </a:lnTo>
                  <a:lnTo>
                    <a:pt x="66" y="40"/>
                  </a:lnTo>
                  <a:lnTo>
                    <a:pt x="75" y="33"/>
                  </a:lnTo>
                  <a:lnTo>
                    <a:pt x="86" y="27"/>
                  </a:lnTo>
                  <a:lnTo>
                    <a:pt x="98" y="22"/>
                  </a:lnTo>
                  <a:lnTo>
                    <a:pt x="109" y="16"/>
                  </a:lnTo>
                  <a:lnTo>
                    <a:pt x="121" y="12"/>
                  </a:lnTo>
                  <a:lnTo>
                    <a:pt x="133" y="9"/>
                  </a:lnTo>
                  <a:lnTo>
                    <a:pt x="146" y="5"/>
                  </a:lnTo>
                  <a:lnTo>
                    <a:pt x="157" y="3"/>
                  </a:lnTo>
                  <a:lnTo>
                    <a:pt x="170" y="2"/>
                  </a:lnTo>
                  <a:lnTo>
                    <a:pt x="183" y="1"/>
                  </a:lnTo>
                  <a:lnTo>
                    <a:pt x="197" y="0"/>
                  </a:lnTo>
                  <a:lnTo>
                    <a:pt x="210" y="0"/>
                  </a:lnTo>
                  <a:lnTo>
                    <a:pt x="224" y="1"/>
                  </a:lnTo>
                  <a:lnTo>
                    <a:pt x="238" y="3"/>
                  </a:lnTo>
                  <a:lnTo>
                    <a:pt x="252" y="5"/>
                  </a:lnTo>
                  <a:lnTo>
                    <a:pt x="266" y="8"/>
                  </a:lnTo>
                  <a:lnTo>
                    <a:pt x="282" y="11"/>
                  </a:lnTo>
                  <a:lnTo>
                    <a:pt x="296" y="15"/>
                  </a:lnTo>
                  <a:lnTo>
                    <a:pt x="311" y="21"/>
                  </a:lnTo>
                  <a:lnTo>
                    <a:pt x="326" y="26"/>
                  </a:lnTo>
                  <a:lnTo>
                    <a:pt x="341" y="31"/>
                  </a:lnTo>
                  <a:lnTo>
                    <a:pt x="356" y="38"/>
                  </a:lnTo>
                  <a:lnTo>
                    <a:pt x="372" y="45"/>
                  </a:lnTo>
                  <a:lnTo>
                    <a:pt x="387" y="54"/>
                  </a:lnTo>
                  <a:lnTo>
                    <a:pt x="403" y="63"/>
                  </a:lnTo>
                  <a:lnTo>
                    <a:pt x="434" y="81"/>
                  </a:lnTo>
                  <a:lnTo>
                    <a:pt x="464" y="103"/>
                  </a:lnTo>
                  <a:lnTo>
                    <a:pt x="494" y="126"/>
                  </a:lnTo>
                  <a:lnTo>
                    <a:pt x="525" y="151"/>
                  </a:lnTo>
                  <a:lnTo>
                    <a:pt x="554" y="178"/>
                  </a:lnTo>
                  <a:lnTo>
                    <a:pt x="582" y="207"/>
                  </a:lnTo>
                  <a:lnTo>
                    <a:pt x="609" y="238"/>
                  </a:lnTo>
                  <a:lnTo>
                    <a:pt x="636" y="270"/>
                  </a:lnTo>
                  <a:lnTo>
                    <a:pt x="661" y="303"/>
                  </a:lnTo>
                  <a:lnTo>
                    <a:pt x="685" y="338"/>
                  </a:lnTo>
                  <a:lnTo>
                    <a:pt x="708" y="374"/>
                  </a:lnTo>
                  <a:lnTo>
                    <a:pt x="730" y="410"/>
                  </a:lnTo>
                  <a:lnTo>
                    <a:pt x="750" y="449"/>
                  </a:lnTo>
                  <a:lnTo>
                    <a:pt x="770" y="487"/>
                  </a:lnTo>
                  <a:lnTo>
                    <a:pt x="787" y="527"/>
                  </a:lnTo>
                  <a:lnTo>
                    <a:pt x="803" y="567"/>
                  </a:lnTo>
                  <a:lnTo>
                    <a:pt x="805" y="575"/>
                  </a:lnTo>
                  <a:lnTo>
                    <a:pt x="806" y="581"/>
                  </a:lnTo>
                  <a:lnTo>
                    <a:pt x="806" y="588"/>
                  </a:lnTo>
                  <a:lnTo>
                    <a:pt x="805" y="593"/>
                  </a:lnTo>
                  <a:lnTo>
                    <a:pt x="803" y="597"/>
                  </a:lnTo>
                  <a:lnTo>
                    <a:pt x="800" y="600"/>
                  </a:lnTo>
                  <a:lnTo>
                    <a:pt x="797" y="604"/>
                  </a:lnTo>
                  <a:lnTo>
                    <a:pt x="792" y="605"/>
                  </a:lnTo>
                  <a:lnTo>
                    <a:pt x="786" y="604"/>
                  </a:lnTo>
                  <a:lnTo>
                    <a:pt x="778" y="6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19" name="Freeform 259">
              <a:extLst>
                <a:ext uri="{FF2B5EF4-FFF2-40B4-BE49-F238E27FC236}">
                  <a16:creationId xmlns:a16="http://schemas.microsoft.com/office/drawing/2014/main" id="{64C24AD4-CB5A-4CF6-862C-E7FB73128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0331" y="2265293"/>
              <a:ext cx="118228" cy="91231"/>
            </a:xfrm>
            <a:custGeom>
              <a:avLst/>
              <a:gdLst>
                <a:gd name="T0" fmla="*/ 471 w 505"/>
                <a:gd name="T1" fmla="*/ 382 h 390"/>
                <a:gd name="T2" fmla="*/ 458 w 505"/>
                <a:gd name="T3" fmla="*/ 366 h 390"/>
                <a:gd name="T4" fmla="*/ 446 w 505"/>
                <a:gd name="T5" fmla="*/ 336 h 390"/>
                <a:gd name="T6" fmla="*/ 427 w 505"/>
                <a:gd name="T7" fmla="*/ 296 h 390"/>
                <a:gd name="T8" fmla="*/ 406 w 505"/>
                <a:gd name="T9" fmla="*/ 260 h 390"/>
                <a:gd name="T10" fmla="*/ 382 w 505"/>
                <a:gd name="T11" fmla="*/ 224 h 390"/>
                <a:gd name="T12" fmla="*/ 356 w 505"/>
                <a:gd name="T13" fmla="*/ 192 h 390"/>
                <a:gd name="T14" fmla="*/ 328 w 505"/>
                <a:gd name="T15" fmla="*/ 161 h 390"/>
                <a:gd name="T16" fmla="*/ 299 w 505"/>
                <a:gd name="T17" fmla="*/ 135 h 390"/>
                <a:gd name="T18" fmla="*/ 269 w 505"/>
                <a:gd name="T19" fmla="*/ 113 h 390"/>
                <a:gd name="T20" fmla="*/ 237 w 505"/>
                <a:gd name="T21" fmla="*/ 94 h 390"/>
                <a:gd name="T22" fmla="*/ 207 w 505"/>
                <a:gd name="T23" fmla="*/ 81 h 390"/>
                <a:gd name="T24" fmla="*/ 178 w 505"/>
                <a:gd name="T25" fmla="*/ 74 h 390"/>
                <a:gd name="T26" fmla="*/ 150 w 505"/>
                <a:gd name="T27" fmla="*/ 72 h 390"/>
                <a:gd name="T28" fmla="*/ 124 w 505"/>
                <a:gd name="T29" fmla="*/ 75 h 390"/>
                <a:gd name="T30" fmla="*/ 100 w 505"/>
                <a:gd name="T31" fmla="*/ 83 h 390"/>
                <a:gd name="T32" fmla="*/ 79 w 505"/>
                <a:gd name="T33" fmla="*/ 96 h 390"/>
                <a:gd name="T34" fmla="*/ 60 w 505"/>
                <a:gd name="T35" fmla="*/ 114 h 390"/>
                <a:gd name="T36" fmla="*/ 50 w 505"/>
                <a:gd name="T37" fmla="*/ 128 h 390"/>
                <a:gd name="T38" fmla="*/ 41 w 505"/>
                <a:gd name="T39" fmla="*/ 131 h 390"/>
                <a:gd name="T40" fmla="*/ 30 w 505"/>
                <a:gd name="T41" fmla="*/ 128 h 390"/>
                <a:gd name="T42" fmla="*/ 19 w 505"/>
                <a:gd name="T43" fmla="*/ 120 h 390"/>
                <a:gd name="T44" fmla="*/ 10 w 505"/>
                <a:gd name="T45" fmla="*/ 108 h 390"/>
                <a:gd name="T46" fmla="*/ 3 w 505"/>
                <a:gd name="T47" fmla="*/ 96 h 390"/>
                <a:gd name="T48" fmla="*/ 0 w 505"/>
                <a:gd name="T49" fmla="*/ 81 h 390"/>
                <a:gd name="T50" fmla="*/ 1 w 505"/>
                <a:gd name="T51" fmla="*/ 70 h 390"/>
                <a:gd name="T52" fmla="*/ 14 w 505"/>
                <a:gd name="T53" fmla="*/ 51 h 390"/>
                <a:gd name="T54" fmla="*/ 37 w 505"/>
                <a:gd name="T55" fmla="*/ 30 h 390"/>
                <a:gd name="T56" fmla="*/ 62 w 505"/>
                <a:gd name="T57" fmla="*/ 13 h 390"/>
                <a:gd name="T58" fmla="*/ 93 w 505"/>
                <a:gd name="T59" fmla="*/ 4 h 390"/>
                <a:gd name="T60" fmla="*/ 124 w 505"/>
                <a:gd name="T61" fmla="*/ 0 h 390"/>
                <a:gd name="T62" fmla="*/ 160 w 505"/>
                <a:gd name="T63" fmla="*/ 3 h 390"/>
                <a:gd name="T64" fmla="*/ 195 w 505"/>
                <a:gd name="T65" fmla="*/ 12 h 390"/>
                <a:gd name="T66" fmla="*/ 233 w 505"/>
                <a:gd name="T67" fmla="*/ 29 h 390"/>
                <a:gd name="T68" fmla="*/ 272 w 505"/>
                <a:gd name="T69" fmla="*/ 50 h 390"/>
                <a:gd name="T70" fmla="*/ 310 w 505"/>
                <a:gd name="T71" fmla="*/ 78 h 390"/>
                <a:gd name="T72" fmla="*/ 346 w 505"/>
                <a:gd name="T73" fmla="*/ 112 h 390"/>
                <a:gd name="T74" fmla="*/ 381 w 505"/>
                <a:gd name="T75" fmla="*/ 148 h 390"/>
                <a:gd name="T76" fmla="*/ 413 w 505"/>
                <a:gd name="T77" fmla="*/ 189 h 390"/>
                <a:gd name="T78" fmla="*/ 444 w 505"/>
                <a:gd name="T79" fmla="*/ 233 h 390"/>
                <a:gd name="T80" fmla="*/ 470 w 505"/>
                <a:gd name="T81" fmla="*/ 279 h 390"/>
                <a:gd name="T82" fmla="*/ 492 w 505"/>
                <a:gd name="T83" fmla="*/ 329 h 390"/>
                <a:gd name="T84" fmla="*/ 504 w 505"/>
                <a:gd name="T85" fmla="*/ 360 h 390"/>
                <a:gd name="T86" fmla="*/ 505 w 505"/>
                <a:gd name="T87" fmla="*/ 374 h 390"/>
                <a:gd name="T88" fmla="*/ 503 w 505"/>
                <a:gd name="T89" fmla="*/ 384 h 390"/>
                <a:gd name="T90" fmla="*/ 496 w 505"/>
                <a:gd name="T91" fmla="*/ 389 h 390"/>
                <a:gd name="T92" fmla="*/ 485 w 505"/>
                <a:gd name="T93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5" h="390">
                  <a:moveTo>
                    <a:pt x="478" y="387"/>
                  </a:moveTo>
                  <a:lnTo>
                    <a:pt x="471" y="382"/>
                  </a:lnTo>
                  <a:lnTo>
                    <a:pt x="464" y="374"/>
                  </a:lnTo>
                  <a:lnTo>
                    <a:pt x="458" y="366"/>
                  </a:lnTo>
                  <a:lnTo>
                    <a:pt x="453" y="356"/>
                  </a:lnTo>
                  <a:lnTo>
                    <a:pt x="446" y="336"/>
                  </a:lnTo>
                  <a:lnTo>
                    <a:pt x="437" y="316"/>
                  </a:lnTo>
                  <a:lnTo>
                    <a:pt x="427" y="296"/>
                  </a:lnTo>
                  <a:lnTo>
                    <a:pt x="417" y="278"/>
                  </a:lnTo>
                  <a:lnTo>
                    <a:pt x="406" y="260"/>
                  </a:lnTo>
                  <a:lnTo>
                    <a:pt x="394" y="241"/>
                  </a:lnTo>
                  <a:lnTo>
                    <a:pt x="382" y="224"/>
                  </a:lnTo>
                  <a:lnTo>
                    <a:pt x="369" y="207"/>
                  </a:lnTo>
                  <a:lnTo>
                    <a:pt x="356" y="192"/>
                  </a:lnTo>
                  <a:lnTo>
                    <a:pt x="342" y="175"/>
                  </a:lnTo>
                  <a:lnTo>
                    <a:pt x="328" y="161"/>
                  </a:lnTo>
                  <a:lnTo>
                    <a:pt x="314" y="147"/>
                  </a:lnTo>
                  <a:lnTo>
                    <a:pt x="299" y="135"/>
                  </a:lnTo>
                  <a:lnTo>
                    <a:pt x="284" y="124"/>
                  </a:lnTo>
                  <a:lnTo>
                    <a:pt x="269" y="113"/>
                  </a:lnTo>
                  <a:lnTo>
                    <a:pt x="253" y="103"/>
                  </a:lnTo>
                  <a:lnTo>
                    <a:pt x="237" y="94"/>
                  </a:lnTo>
                  <a:lnTo>
                    <a:pt x="222" y="88"/>
                  </a:lnTo>
                  <a:lnTo>
                    <a:pt x="207" y="81"/>
                  </a:lnTo>
                  <a:lnTo>
                    <a:pt x="192" y="77"/>
                  </a:lnTo>
                  <a:lnTo>
                    <a:pt x="178" y="74"/>
                  </a:lnTo>
                  <a:lnTo>
                    <a:pt x="163" y="73"/>
                  </a:lnTo>
                  <a:lnTo>
                    <a:pt x="150" y="72"/>
                  </a:lnTo>
                  <a:lnTo>
                    <a:pt x="136" y="73"/>
                  </a:lnTo>
                  <a:lnTo>
                    <a:pt x="124" y="75"/>
                  </a:lnTo>
                  <a:lnTo>
                    <a:pt x="111" y="78"/>
                  </a:lnTo>
                  <a:lnTo>
                    <a:pt x="100" y="83"/>
                  </a:lnTo>
                  <a:lnTo>
                    <a:pt x="89" y="88"/>
                  </a:lnTo>
                  <a:lnTo>
                    <a:pt x="79" y="96"/>
                  </a:lnTo>
                  <a:lnTo>
                    <a:pt x="69" y="104"/>
                  </a:lnTo>
                  <a:lnTo>
                    <a:pt x="60" y="114"/>
                  </a:lnTo>
                  <a:lnTo>
                    <a:pt x="53" y="125"/>
                  </a:lnTo>
                  <a:lnTo>
                    <a:pt x="50" y="128"/>
                  </a:lnTo>
                  <a:lnTo>
                    <a:pt x="45" y="130"/>
                  </a:lnTo>
                  <a:lnTo>
                    <a:pt x="41" y="131"/>
                  </a:lnTo>
                  <a:lnTo>
                    <a:pt x="35" y="130"/>
                  </a:lnTo>
                  <a:lnTo>
                    <a:pt x="30" y="128"/>
                  </a:lnTo>
                  <a:lnTo>
                    <a:pt x="25" y="125"/>
                  </a:lnTo>
                  <a:lnTo>
                    <a:pt x="19" y="120"/>
                  </a:lnTo>
                  <a:lnTo>
                    <a:pt x="15" y="115"/>
                  </a:lnTo>
                  <a:lnTo>
                    <a:pt x="10" y="108"/>
                  </a:lnTo>
                  <a:lnTo>
                    <a:pt x="6" y="102"/>
                  </a:lnTo>
                  <a:lnTo>
                    <a:pt x="3" y="96"/>
                  </a:lnTo>
                  <a:lnTo>
                    <a:pt x="1" y="88"/>
                  </a:lnTo>
                  <a:lnTo>
                    <a:pt x="0" y="81"/>
                  </a:lnTo>
                  <a:lnTo>
                    <a:pt x="0" y="75"/>
                  </a:lnTo>
                  <a:lnTo>
                    <a:pt x="1" y="70"/>
                  </a:lnTo>
                  <a:lnTo>
                    <a:pt x="3" y="65"/>
                  </a:lnTo>
                  <a:lnTo>
                    <a:pt x="14" y="51"/>
                  </a:lnTo>
                  <a:lnTo>
                    <a:pt x="25" y="39"/>
                  </a:lnTo>
                  <a:lnTo>
                    <a:pt x="37" y="30"/>
                  </a:lnTo>
                  <a:lnTo>
                    <a:pt x="50" y="21"/>
                  </a:lnTo>
                  <a:lnTo>
                    <a:pt x="62" y="13"/>
                  </a:lnTo>
                  <a:lnTo>
                    <a:pt x="78" y="8"/>
                  </a:lnTo>
                  <a:lnTo>
                    <a:pt x="93" y="4"/>
                  </a:lnTo>
                  <a:lnTo>
                    <a:pt x="108" y="0"/>
                  </a:lnTo>
                  <a:lnTo>
                    <a:pt x="124" y="0"/>
                  </a:lnTo>
                  <a:lnTo>
                    <a:pt x="141" y="0"/>
                  </a:lnTo>
                  <a:lnTo>
                    <a:pt x="160" y="3"/>
                  </a:lnTo>
                  <a:lnTo>
                    <a:pt x="177" y="7"/>
                  </a:lnTo>
                  <a:lnTo>
                    <a:pt x="195" y="12"/>
                  </a:lnTo>
                  <a:lnTo>
                    <a:pt x="215" y="20"/>
                  </a:lnTo>
                  <a:lnTo>
                    <a:pt x="233" y="29"/>
                  </a:lnTo>
                  <a:lnTo>
                    <a:pt x="253" y="38"/>
                  </a:lnTo>
                  <a:lnTo>
                    <a:pt x="272" y="50"/>
                  </a:lnTo>
                  <a:lnTo>
                    <a:pt x="291" y="64"/>
                  </a:lnTo>
                  <a:lnTo>
                    <a:pt x="310" y="78"/>
                  </a:lnTo>
                  <a:lnTo>
                    <a:pt x="328" y="94"/>
                  </a:lnTo>
                  <a:lnTo>
                    <a:pt x="346" y="112"/>
                  </a:lnTo>
                  <a:lnTo>
                    <a:pt x="364" y="129"/>
                  </a:lnTo>
                  <a:lnTo>
                    <a:pt x="381" y="148"/>
                  </a:lnTo>
                  <a:lnTo>
                    <a:pt x="397" y="168"/>
                  </a:lnTo>
                  <a:lnTo>
                    <a:pt x="413" y="189"/>
                  </a:lnTo>
                  <a:lnTo>
                    <a:pt x="429" y="211"/>
                  </a:lnTo>
                  <a:lnTo>
                    <a:pt x="444" y="233"/>
                  </a:lnTo>
                  <a:lnTo>
                    <a:pt x="457" y="256"/>
                  </a:lnTo>
                  <a:lnTo>
                    <a:pt x="470" y="279"/>
                  </a:lnTo>
                  <a:lnTo>
                    <a:pt x="481" y="304"/>
                  </a:lnTo>
                  <a:lnTo>
                    <a:pt x="492" y="329"/>
                  </a:lnTo>
                  <a:lnTo>
                    <a:pt x="502" y="354"/>
                  </a:lnTo>
                  <a:lnTo>
                    <a:pt x="504" y="360"/>
                  </a:lnTo>
                  <a:lnTo>
                    <a:pt x="505" y="368"/>
                  </a:lnTo>
                  <a:lnTo>
                    <a:pt x="505" y="374"/>
                  </a:lnTo>
                  <a:lnTo>
                    <a:pt x="504" y="380"/>
                  </a:lnTo>
                  <a:lnTo>
                    <a:pt x="503" y="384"/>
                  </a:lnTo>
                  <a:lnTo>
                    <a:pt x="500" y="387"/>
                  </a:lnTo>
                  <a:lnTo>
                    <a:pt x="496" y="389"/>
                  </a:lnTo>
                  <a:lnTo>
                    <a:pt x="491" y="390"/>
                  </a:lnTo>
                  <a:lnTo>
                    <a:pt x="485" y="390"/>
                  </a:lnTo>
                  <a:lnTo>
                    <a:pt x="478" y="387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20" name="Freeform 260">
              <a:extLst>
                <a:ext uri="{FF2B5EF4-FFF2-40B4-BE49-F238E27FC236}">
                  <a16:creationId xmlns:a16="http://schemas.microsoft.com/office/drawing/2014/main" id="{E66DAFBF-C715-4473-9786-78480EFE5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0360" y="2324873"/>
              <a:ext cx="39099" cy="51201"/>
            </a:xfrm>
            <a:custGeom>
              <a:avLst/>
              <a:gdLst>
                <a:gd name="T0" fmla="*/ 169 w 170"/>
                <a:gd name="T1" fmla="*/ 168 h 219"/>
                <a:gd name="T2" fmla="*/ 166 w 170"/>
                <a:gd name="T3" fmla="*/ 185 h 219"/>
                <a:gd name="T4" fmla="*/ 159 w 170"/>
                <a:gd name="T5" fmla="*/ 199 h 219"/>
                <a:gd name="T6" fmla="*/ 150 w 170"/>
                <a:gd name="T7" fmla="*/ 209 h 219"/>
                <a:gd name="T8" fmla="*/ 139 w 170"/>
                <a:gd name="T9" fmla="*/ 216 h 219"/>
                <a:gd name="T10" fmla="*/ 126 w 170"/>
                <a:gd name="T11" fmla="*/ 219 h 219"/>
                <a:gd name="T12" fmla="*/ 110 w 170"/>
                <a:gd name="T13" fmla="*/ 217 h 219"/>
                <a:gd name="T14" fmla="*/ 93 w 170"/>
                <a:gd name="T15" fmla="*/ 211 h 219"/>
                <a:gd name="T16" fmla="*/ 76 w 170"/>
                <a:gd name="T17" fmla="*/ 201 h 219"/>
                <a:gd name="T18" fmla="*/ 60 w 170"/>
                <a:gd name="T19" fmla="*/ 189 h 219"/>
                <a:gd name="T20" fmla="*/ 45 w 170"/>
                <a:gd name="T21" fmla="*/ 172 h 219"/>
                <a:gd name="T22" fmla="*/ 31 w 170"/>
                <a:gd name="T23" fmla="*/ 154 h 219"/>
                <a:gd name="T24" fmla="*/ 20 w 170"/>
                <a:gd name="T25" fmla="*/ 133 h 219"/>
                <a:gd name="T26" fmla="*/ 10 w 170"/>
                <a:gd name="T27" fmla="*/ 113 h 219"/>
                <a:gd name="T28" fmla="*/ 4 w 170"/>
                <a:gd name="T29" fmla="*/ 91 h 219"/>
                <a:gd name="T30" fmla="*/ 0 w 170"/>
                <a:gd name="T31" fmla="*/ 71 h 219"/>
                <a:gd name="T32" fmla="*/ 0 w 170"/>
                <a:gd name="T33" fmla="*/ 50 h 219"/>
                <a:gd name="T34" fmla="*/ 4 w 170"/>
                <a:gd name="T35" fmla="*/ 33 h 219"/>
                <a:gd name="T36" fmla="*/ 10 w 170"/>
                <a:gd name="T37" fmla="*/ 19 h 219"/>
                <a:gd name="T38" fmla="*/ 20 w 170"/>
                <a:gd name="T39" fmla="*/ 9 h 219"/>
                <a:gd name="T40" fmla="*/ 31 w 170"/>
                <a:gd name="T41" fmla="*/ 3 h 219"/>
                <a:gd name="T42" fmla="*/ 45 w 170"/>
                <a:gd name="T43" fmla="*/ 0 h 219"/>
                <a:gd name="T44" fmla="*/ 60 w 170"/>
                <a:gd name="T45" fmla="*/ 1 h 219"/>
                <a:gd name="T46" fmla="*/ 76 w 170"/>
                <a:gd name="T47" fmla="*/ 7 h 219"/>
                <a:gd name="T48" fmla="*/ 93 w 170"/>
                <a:gd name="T49" fmla="*/ 17 h 219"/>
                <a:gd name="T50" fmla="*/ 110 w 170"/>
                <a:gd name="T51" fmla="*/ 30 h 219"/>
                <a:gd name="T52" fmla="*/ 126 w 170"/>
                <a:gd name="T53" fmla="*/ 46 h 219"/>
                <a:gd name="T54" fmla="*/ 139 w 170"/>
                <a:gd name="T55" fmla="*/ 64 h 219"/>
                <a:gd name="T56" fmla="*/ 150 w 170"/>
                <a:gd name="T57" fmla="*/ 85 h 219"/>
                <a:gd name="T58" fmla="*/ 159 w 170"/>
                <a:gd name="T59" fmla="*/ 105 h 219"/>
                <a:gd name="T60" fmla="*/ 166 w 170"/>
                <a:gd name="T61" fmla="*/ 127 h 219"/>
                <a:gd name="T62" fmla="*/ 169 w 170"/>
                <a:gd name="T63" fmla="*/ 14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0" h="219">
                  <a:moveTo>
                    <a:pt x="170" y="158"/>
                  </a:moveTo>
                  <a:lnTo>
                    <a:pt x="169" y="168"/>
                  </a:lnTo>
                  <a:lnTo>
                    <a:pt x="168" y="177"/>
                  </a:lnTo>
                  <a:lnTo>
                    <a:pt x="166" y="185"/>
                  </a:lnTo>
                  <a:lnTo>
                    <a:pt x="163" y="193"/>
                  </a:lnTo>
                  <a:lnTo>
                    <a:pt x="159" y="199"/>
                  </a:lnTo>
                  <a:lnTo>
                    <a:pt x="155" y="205"/>
                  </a:lnTo>
                  <a:lnTo>
                    <a:pt x="150" y="209"/>
                  </a:lnTo>
                  <a:lnTo>
                    <a:pt x="145" y="213"/>
                  </a:lnTo>
                  <a:lnTo>
                    <a:pt x="139" y="216"/>
                  </a:lnTo>
                  <a:lnTo>
                    <a:pt x="132" y="218"/>
                  </a:lnTo>
                  <a:lnTo>
                    <a:pt x="126" y="219"/>
                  </a:lnTo>
                  <a:lnTo>
                    <a:pt x="118" y="219"/>
                  </a:lnTo>
                  <a:lnTo>
                    <a:pt x="110" y="217"/>
                  </a:lnTo>
                  <a:lnTo>
                    <a:pt x="102" y="214"/>
                  </a:lnTo>
                  <a:lnTo>
                    <a:pt x="93" y="211"/>
                  </a:lnTo>
                  <a:lnTo>
                    <a:pt x="85" y="207"/>
                  </a:lnTo>
                  <a:lnTo>
                    <a:pt x="76" y="201"/>
                  </a:lnTo>
                  <a:lnTo>
                    <a:pt x="68" y="195"/>
                  </a:lnTo>
                  <a:lnTo>
                    <a:pt x="60" y="189"/>
                  </a:lnTo>
                  <a:lnTo>
                    <a:pt x="52" y="180"/>
                  </a:lnTo>
                  <a:lnTo>
                    <a:pt x="45" y="172"/>
                  </a:lnTo>
                  <a:lnTo>
                    <a:pt x="37" y="163"/>
                  </a:lnTo>
                  <a:lnTo>
                    <a:pt x="31" y="154"/>
                  </a:lnTo>
                  <a:lnTo>
                    <a:pt x="25" y="144"/>
                  </a:lnTo>
                  <a:lnTo>
                    <a:pt x="20" y="133"/>
                  </a:lnTo>
                  <a:lnTo>
                    <a:pt x="14" y="124"/>
                  </a:lnTo>
                  <a:lnTo>
                    <a:pt x="10" y="113"/>
                  </a:lnTo>
                  <a:lnTo>
                    <a:pt x="7" y="102"/>
                  </a:lnTo>
                  <a:lnTo>
                    <a:pt x="4" y="91"/>
                  </a:lnTo>
                  <a:lnTo>
                    <a:pt x="1" y="81"/>
                  </a:lnTo>
                  <a:lnTo>
                    <a:pt x="0" y="71"/>
                  </a:lnTo>
                  <a:lnTo>
                    <a:pt x="0" y="60"/>
                  </a:lnTo>
                  <a:lnTo>
                    <a:pt x="0" y="50"/>
                  </a:lnTo>
                  <a:lnTo>
                    <a:pt x="1" y="42"/>
                  </a:lnTo>
                  <a:lnTo>
                    <a:pt x="4" y="33"/>
                  </a:lnTo>
                  <a:lnTo>
                    <a:pt x="7" y="25"/>
                  </a:lnTo>
                  <a:lnTo>
                    <a:pt x="10" y="19"/>
                  </a:lnTo>
                  <a:lnTo>
                    <a:pt x="14" y="14"/>
                  </a:lnTo>
                  <a:lnTo>
                    <a:pt x="20" y="9"/>
                  </a:lnTo>
                  <a:lnTo>
                    <a:pt x="25" y="5"/>
                  </a:lnTo>
                  <a:lnTo>
                    <a:pt x="31" y="3"/>
                  </a:lnTo>
                  <a:lnTo>
                    <a:pt x="37" y="1"/>
                  </a:lnTo>
                  <a:lnTo>
                    <a:pt x="45" y="0"/>
                  </a:lnTo>
                  <a:lnTo>
                    <a:pt x="52" y="0"/>
                  </a:lnTo>
                  <a:lnTo>
                    <a:pt x="60" y="1"/>
                  </a:lnTo>
                  <a:lnTo>
                    <a:pt x="68" y="4"/>
                  </a:lnTo>
                  <a:lnTo>
                    <a:pt x="76" y="7"/>
                  </a:lnTo>
                  <a:lnTo>
                    <a:pt x="85" y="11"/>
                  </a:lnTo>
                  <a:lnTo>
                    <a:pt x="93" y="17"/>
                  </a:lnTo>
                  <a:lnTo>
                    <a:pt x="102" y="23"/>
                  </a:lnTo>
                  <a:lnTo>
                    <a:pt x="110" y="30"/>
                  </a:lnTo>
                  <a:lnTo>
                    <a:pt x="118" y="38"/>
                  </a:lnTo>
                  <a:lnTo>
                    <a:pt x="126" y="46"/>
                  </a:lnTo>
                  <a:lnTo>
                    <a:pt x="132" y="56"/>
                  </a:lnTo>
                  <a:lnTo>
                    <a:pt x="139" y="64"/>
                  </a:lnTo>
                  <a:lnTo>
                    <a:pt x="145" y="74"/>
                  </a:lnTo>
                  <a:lnTo>
                    <a:pt x="150" y="85"/>
                  </a:lnTo>
                  <a:lnTo>
                    <a:pt x="155" y="95"/>
                  </a:lnTo>
                  <a:lnTo>
                    <a:pt x="159" y="105"/>
                  </a:lnTo>
                  <a:lnTo>
                    <a:pt x="163" y="116"/>
                  </a:lnTo>
                  <a:lnTo>
                    <a:pt x="166" y="127"/>
                  </a:lnTo>
                  <a:lnTo>
                    <a:pt x="168" y="138"/>
                  </a:lnTo>
                  <a:lnTo>
                    <a:pt x="169" y="147"/>
                  </a:lnTo>
                  <a:lnTo>
                    <a:pt x="170" y="158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21" name="Freeform 261">
              <a:extLst>
                <a:ext uri="{FF2B5EF4-FFF2-40B4-BE49-F238E27FC236}">
                  <a16:creationId xmlns:a16="http://schemas.microsoft.com/office/drawing/2014/main" id="{57AD1B93-C43C-4BBF-8333-AD086093BA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23728" y="1684393"/>
              <a:ext cx="197357" cy="158258"/>
            </a:xfrm>
            <a:custGeom>
              <a:avLst/>
              <a:gdLst>
                <a:gd name="T0" fmla="*/ 754 w 848"/>
                <a:gd name="T1" fmla="*/ 116 h 678"/>
                <a:gd name="T2" fmla="*/ 746 w 848"/>
                <a:gd name="T3" fmla="*/ 74 h 678"/>
                <a:gd name="T4" fmla="*/ 726 w 848"/>
                <a:gd name="T5" fmla="*/ 43 h 678"/>
                <a:gd name="T6" fmla="*/ 698 w 848"/>
                <a:gd name="T7" fmla="*/ 26 h 678"/>
                <a:gd name="T8" fmla="*/ 664 w 848"/>
                <a:gd name="T9" fmla="*/ 22 h 678"/>
                <a:gd name="T10" fmla="*/ 624 w 848"/>
                <a:gd name="T11" fmla="*/ 34 h 678"/>
                <a:gd name="T12" fmla="*/ 585 w 848"/>
                <a:gd name="T13" fmla="*/ 58 h 678"/>
                <a:gd name="T14" fmla="*/ 556 w 848"/>
                <a:gd name="T15" fmla="*/ 64 h 678"/>
                <a:gd name="T16" fmla="*/ 532 w 848"/>
                <a:gd name="T17" fmla="*/ 30 h 678"/>
                <a:gd name="T18" fmla="*/ 498 w 848"/>
                <a:gd name="T19" fmla="*/ 8 h 678"/>
                <a:gd name="T20" fmla="*/ 457 w 848"/>
                <a:gd name="T21" fmla="*/ 0 h 678"/>
                <a:gd name="T22" fmla="*/ 411 w 848"/>
                <a:gd name="T23" fmla="*/ 7 h 678"/>
                <a:gd name="T24" fmla="*/ 360 w 848"/>
                <a:gd name="T25" fmla="*/ 29 h 678"/>
                <a:gd name="T26" fmla="*/ 300 w 848"/>
                <a:gd name="T27" fmla="*/ 74 h 678"/>
                <a:gd name="T28" fmla="*/ 247 w 848"/>
                <a:gd name="T29" fmla="*/ 134 h 678"/>
                <a:gd name="T30" fmla="*/ 201 w 848"/>
                <a:gd name="T31" fmla="*/ 203 h 678"/>
                <a:gd name="T32" fmla="*/ 169 w 848"/>
                <a:gd name="T33" fmla="*/ 277 h 678"/>
                <a:gd name="T34" fmla="*/ 151 w 848"/>
                <a:gd name="T35" fmla="*/ 354 h 678"/>
                <a:gd name="T36" fmla="*/ 133 w 848"/>
                <a:gd name="T37" fmla="*/ 384 h 678"/>
                <a:gd name="T38" fmla="*/ 105 w 848"/>
                <a:gd name="T39" fmla="*/ 399 h 678"/>
                <a:gd name="T40" fmla="*/ 72 w 848"/>
                <a:gd name="T41" fmla="*/ 428 h 678"/>
                <a:gd name="T42" fmla="*/ 43 w 848"/>
                <a:gd name="T43" fmla="*/ 465 h 678"/>
                <a:gd name="T44" fmla="*/ 20 w 848"/>
                <a:gd name="T45" fmla="*/ 507 h 678"/>
                <a:gd name="T46" fmla="*/ 5 w 848"/>
                <a:gd name="T47" fmla="*/ 551 h 678"/>
                <a:gd name="T48" fmla="*/ 0 w 848"/>
                <a:gd name="T49" fmla="*/ 595 h 678"/>
                <a:gd name="T50" fmla="*/ 5 w 848"/>
                <a:gd name="T51" fmla="*/ 631 h 678"/>
                <a:gd name="T52" fmla="*/ 20 w 848"/>
                <a:gd name="T53" fmla="*/ 658 h 678"/>
                <a:gd name="T54" fmla="*/ 43 w 848"/>
                <a:gd name="T55" fmla="*/ 675 h 678"/>
                <a:gd name="T56" fmla="*/ 72 w 848"/>
                <a:gd name="T57" fmla="*/ 678 h 678"/>
                <a:gd name="T58" fmla="*/ 105 w 848"/>
                <a:gd name="T59" fmla="*/ 668 h 678"/>
                <a:gd name="T60" fmla="*/ 778 w 848"/>
                <a:gd name="T61" fmla="*/ 280 h 678"/>
                <a:gd name="T62" fmla="*/ 800 w 848"/>
                <a:gd name="T63" fmla="*/ 261 h 678"/>
                <a:gd name="T64" fmla="*/ 819 w 848"/>
                <a:gd name="T65" fmla="*/ 236 h 678"/>
                <a:gd name="T66" fmla="*/ 834 w 848"/>
                <a:gd name="T67" fmla="*/ 208 h 678"/>
                <a:gd name="T68" fmla="*/ 844 w 848"/>
                <a:gd name="T69" fmla="*/ 179 h 678"/>
                <a:gd name="T70" fmla="*/ 848 w 848"/>
                <a:gd name="T71" fmla="*/ 150 h 678"/>
                <a:gd name="T72" fmla="*/ 844 w 848"/>
                <a:gd name="T73" fmla="*/ 125 h 678"/>
                <a:gd name="T74" fmla="*/ 834 w 848"/>
                <a:gd name="T75" fmla="*/ 108 h 678"/>
                <a:gd name="T76" fmla="*/ 819 w 848"/>
                <a:gd name="T77" fmla="*/ 97 h 678"/>
                <a:gd name="T78" fmla="*/ 800 w 848"/>
                <a:gd name="T79" fmla="*/ 95 h 678"/>
                <a:gd name="T80" fmla="*/ 778 w 848"/>
                <a:gd name="T81" fmla="*/ 101 h 678"/>
                <a:gd name="T82" fmla="*/ 703 w 848"/>
                <a:gd name="T83" fmla="*/ 283 h 678"/>
                <a:gd name="T84" fmla="*/ 703 w 848"/>
                <a:gd name="T85" fmla="*/ 283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48" h="678">
                  <a:moveTo>
                    <a:pt x="769" y="105"/>
                  </a:moveTo>
                  <a:lnTo>
                    <a:pt x="762" y="110"/>
                  </a:lnTo>
                  <a:lnTo>
                    <a:pt x="754" y="116"/>
                  </a:lnTo>
                  <a:lnTo>
                    <a:pt x="752" y="101"/>
                  </a:lnTo>
                  <a:lnTo>
                    <a:pt x="749" y="87"/>
                  </a:lnTo>
                  <a:lnTo>
                    <a:pt x="746" y="74"/>
                  </a:lnTo>
                  <a:lnTo>
                    <a:pt x="740" y="62"/>
                  </a:lnTo>
                  <a:lnTo>
                    <a:pt x="734" y="53"/>
                  </a:lnTo>
                  <a:lnTo>
                    <a:pt x="726" y="43"/>
                  </a:lnTo>
                  <a:lnTo>
                    <a:pt x="718" y="36"/>
                  </a:lnTo>
                  <a:lnTo>
                    <a:pt x="709" y="30"/>
                  </a:lnTo>
                  <a:lnTo>
                    <a:pt x="698" y="26"/>
                  </a:lnTo>
                  <a:lnTo>
                    <a:pt x="687" y="23"/>
                  </a:lnTo>
                  <a:lnTo>
                    <a:pt x="675" y="22"/>
                  </a:lnTo>
                  <a:lnTo>
                    <a:pt x="664" y="22"/>
                  </a:lnTo>
                  <a:lnTo>
                    <a:pt x="651" y="24"/>
                  </a:lnTo>
                  <a:lnTo>
                    <a:pt x="638" y="29"/>
                  </a:lnTo>
                  <a:lnTo>
                    <a:pt x="624" y="34"/>
                  </a:lnTo>
                  <a:lnTo>
                    <a:pt x="608" y="42"/>
                  </a:lnTo>
                  <a:lnTo>
                    <a:pt x="597" y="49"/>
                  </a:lnTo>
                  <a:lnTo>
                    <a:pt x="585" y="58"/>
                  </a:lnTo>
                  <a:lnTo>
                    <a:pt x="573" y="68"/>
                  </a:lnTo>
                  <a:lnTo>
                    <a:pt x="562" y="78"/>
                  </a:lnTo>
                  <a:lnTo>
                    <a:pt x="556" y="64"/>
                  </a:lnTo>
                  <a:lnTo>
                    <a:pt x="549" y="51"/>
                  </a:lnTo>
                  <a:lnTo>
                    <a:pt x="540" y="40"/>
                  </a:lnTo>
                  <a:lnTo>
                    <a:pt x="532" y="30"/>
                  </a:lnTo>
                  <a:lnTo>
                    <a:pt x="521" y="21"/>
                  </a:lnTo>
                  <a:lnTo>
                    <a:pt x="510" y="14"/>
                  </a:lnTo>
                  <a:lnTo>
                    <a:pt x="498" y="8"/>
                  </a:lnTo>
                  <a:lnTo>
                    <a:pt x="485" y="4"/>
                  </a:lnTo>
                  <a:lnTo>
                    <a:pt x="472" y="1"/>
                  </a:lnTo>
                  <a:lnTo>
                    <a:pt x="457" y="0"/>
                  </a:lnTo>
                  <a:lnTo>
                    <a:pt x="443" y="1"/>
                  </a:lnTo>
                  <a:lnTo>
                    <a:pt x="427" y="3"/>
                  </a:lnTo>
                  <a:lnTo>
                    <a:pt x="411" y="7"/>
                  </a:lnTo>
                  <a:lnTo>
                    <a:pt x="395" y="13"/>
                  </a:lnTo>
                  <a:lnTo>
                    <a:pt x="377" y="20"/>
                  </a:lnTo>
                  <a:lnTo>
                    <a:pt x="360" y="29"/>
                  </a:lnTo>
                  <a:lnTo>
                    <a:pt x="340" y="43"/>
                  </a:lnTo>
                  <a:lnTo>
                    <a:pt x="319" y="57"/>
                  </a:lnTo>
                  <a:lnTo>
                    <a:pt x="300" y="74"/>
                  </a:lnTo>
                  <a:lnTo>
                    <a:pt x="281" y="92"/>
                  </a:lnTo>
                  <a:lnTo>
                    <a:pt x="263" y="112"/>
                  </a:lnTo>
                  <a:lnTo>
                    <a:pt x="247" y="134"/>
                  </a:lnTo>
                  <a:lnTo>
                    <a:pt x="230" y="155"/>
                  </a:lnTo>
                  <a:lnTo>
                    <a:pt x="215" y="179"/>
                  </a:lnTo>
                  <a:lnTo>
                    <a:pt x="201" y="203"/>
                  </a:lnTo>
                  <a:lnTo>
                    <a:pt x="189" y="227"/>
                  </a:lnTo>
                  <a:lnTo>
                    <a:pt x="179" y="252"/>
                  </a:lnTo>
                  <a:lnTo>
                    <a:pt x="169" y="277"/>
                  </a:lnTo>
                  <a:lnTo>
                    <a:pt x="161" y="303"/>
                  </a:lnTo>
                  <a:lnTo>
                    <a:pt x="155" y="328"/>
                  </a:lnTo>
                  <a:lnTo>
                    <a:pt x="151" y="354"/>
                  </a:lnTo>
                  <a:lnTo>
                    <a:pt x="148" y="379"/>
                  </a:lnTo>
                  <a:lnTo>
                    <a:pt x="141" y="381"/>
                  </a:lnTo>
                  <a:lnTo>
                    <a:pt x="133" y="384"/>
                  </a:lnTo>
                  <a:lnTo>
                    <a:pt x="126" y="387"/>
                  </a:lnTo>
                  <a:lnTo>
                    <a:pt x="117" y="391"/>
                  </a:lnTo>
                  <a:lnTo>
                    <a:pt x="105" y="399"/>
                  </a:lnTo>
                  <a:lnTo>
                    <a:pt x="93" y="408"/>
                  </a:lnTo>
                  <a:lnTo>
                    <a:pt x="83" y="418"/>
                  </a:lnTo>
                  <a:lnTo>
                    <a:pt x="72" y="428"/>
                  </a:lnTo>
                  <a:lnTo>
                    <a:pt x="61" y="440"/>
                  </a:lnTo>
                  <a:lnTo>
                    <a:pt x="51" y="452"/>
                  </a:lnTo>
                  <a:lnTo>
                    <a:pt x="43" y="465"/>
                  </a:lnTo>
                  <a:lnTo>
                    <a:pt x="34" y="479"/>
                  </a:lnTo>
                  <a:lnTo>
                    <a:pt x="26" y="493"/>
                  </a:lnTo>
                  <a:lnTo>
                    <a:pt x="20" y="507"/>
                  </a:lnTo>
                  <a:lnTo>
                    <a:pt x="14" y="521"/>
                  </a:lnTo>
                  <a:lnTo>
                    <a:pt x="9" y="536"/>
                  </a:lnTo>
                  <a:lnTo>
                    <a:pt x="5" y="551"/>
                  </a:lnTo>
                  <a:lnTo>
                    <a:pt x="3" y="566"/>
                  </a:lnTo>
                  <a:lnTo>
                    <a:pt x="0" y="581"/>
                  </a:lnTo>
                  <a:lnTo>
                    <a:pt x="0" y="595"/>
                  </a:lnTo>
                  <a:lnTo>
                    <a:pt x="0" y="608"/>
                  </a:lnTo>
                  <a:lnTo>
                    <a:pt x="3" y="621"/>
                  </a:lnTo>
                  <a:lnTo>
                    <a:pt x="5" y="631"/>
                  </a:lnTo>
                  <a:lnTo>
                    <a:pt x="9" y="642"/>
                  </a:lnTo>
                  <a:lnTo>
                    <a:pt x="14" y="651"/>
                  </a:lnTo>
                  <a:lnTo>
                    <a:pt x="20" y="658"/>
                  </a:lnTo>
                  <a:lnTo>
                    <a:pt x="26" y="665"/>
                  </a:lnTo>
                  <a:lnTo>
                    <a:pt x="34" y="670"/>
                  </a:lnTo>
                  <a:lnTo>
                    <a:pt x="43" y="675"/>
                  </a:lnTo>
                  <a:lnTo>
                    <a:pt x="51" y="677"/>
                  </a:lnTo>
                  <a:lnTo>
                    <a:pt x="61" y="678"/>
                  </a:lnTo>
                  <a:lnTo>
                    <a:pt x="72" y="678"/>
                  </a:lnTo>
                  <a:lnTo>
                    <a:pt x="83" y="677"/>
                  </a:lnTo>
                  <a:lnTo>
                    <a:pt x="93" y="674"/>
                  </a:lnTo>
                  <a:lnTo>
                    <a:pt x="105" y="668"/>
                  </a:lnTo>
                  <a:lnTo>
                    <a:pt x="117" y="663"/>
                  </a:lnTo>
                  <a:lnTo>
                    <a:pt x="769" y="286"/>
                  </a:lnTo>
                  <a:lnTo>
                    <a:pt x="778" y="280"/>
                  </a:lnTo>
                  <a:lnTo>
                    <a:pt x="786" y="275"/>
                  </a:lnTo>
                  <a:lnTo>
                    <a:pt x="793" y="269"/>
                  </a:lnTo>
                  <a:lnTo>
                    <a:pt x="800" y="261"/>
                  </a:lnTo>
                  <a:lnTo>
                    <a:pt x="807" y="253"/>
                  </a:lnTo>
                  <a:lnTo>
                    <a:pt x="814" y="245"/>
                  </a:lnTo>
                  <a:lnTo>
                    <a:pt x="819" y="236"/>
                  </a:lnTo>
                  <a:lnTo>
                    <a:pt x="824" y="227"/>
                  </a:lnTo>
                  <a:lnTo>
                    <a:pt x="830" y="218"/>
                  </a:lnTo>
                  <a:lnTo>
                    <a:pt x="834" y="208"/>
                  </a:lnTo>
                  <a:lnTo>
                    <a:pt x="838" y="198"/>
                  </a:lnTo>
                  <a:lnTo>
                    <a:pt x="842" y="189"/>
                  </a:lnTo>
                  <a:lnTo>
                    <a:pt x="844" y="179"/>
                  </a:lnTo>
                  <a:lnTo>
                    <a:pt x="846" y="169"/>
                  </a:lnTo>
                  <a:lnTo>
                    <a:pt x="847" y="159"/>
                  </a:lnTo>
                  <a:lnTo>
                    <a:pt x="848" y="150"/>
                  </a:lnTo>
                  <a:lnTo>
                    <a:pt x="847" y="141"/>
                  </a:lnTo>
                  <a:lnTo>
                    <a:pt x="846" y="132"/>
                  </a:lnTo>
                  <a:lnTo>
                    <a:pt x="844" y="125"/>
                  </a:lnTo>
                  <a:lnTo>
                    <a:pt x="842" y="118"/>
                  </a:lnTo>
                  <a:lnTo>
                    <a:pt x="838" y="113"/>
                  </a:lnTo>
                  <a:lnTo>
                    <a:pt x="834" y="108"/>
                  </a:lnTo>
                  <a:lnTo>
                    <a:pt x="830" y="103"/>
                  </a:lnTo>
                  <a:lnTo>
                    <a:pt x="824" y="100"/>
                  </a:lnTo>
                  <a:lnTo>
                    <a:pt x="819" y="97"/>
                  </a:lnTo>
                  <a:lnTo>
                    <a:pt x="814" y="96"/>
                  </a:lnTo>
                  <a:lnTo>
                    <a:pt x="807" y="95"/>
                  </a:lnTo>
                  <a:lnTo>
                    <a:pt x="800" y="95"/>
                  </a:lnTo>
                  <a:lnTo>
                    <a:pt x="793" y="96"/>
                  </a:lnTo>
                  <a:lnTo>
                    <a:pt x="786" y="98"/>
                  </a:lnTo>
                  <a:lnTo>
                    <a:pt x="778" y="101"/>
                  </a:lnTo>
                  <a:lnTo>
                    <a:pt x="769" y="105"/>
                  </a:lnTo>
                  <a:close/>
                  <a:moveTo>
                    <a:pt x="703" y="283"/>
                  </a:moveTo>
                  <a:lnTo>
                    <a:pt x="703" y="283"/>
                  </a:lnTo>
                  <a:lnTo>
                    <a:pt x="703" y="283"/>
                  </a:lnTo>
                  <a:lnTo>
                    <a:pt x="703" y="283"/>
                  </a:lnTo>
                  <a:lnTo>
                    <a:pt x="703" y="283"/>
                  </a:lnTo>
                  <a:lnTo>
                    <a:pt x="705" y="283"/>
                  </a:lnTo>
                  <a:lnTo>
                    <a:pt x="703" y="2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22" name="Freeform 262">
              <a:extLst>
                <a:ext uri="{FF2B5EF4-FFF2-40B4-BE49-F238E27FC236}">
                  <a16:creationId xmlns:a16="http://schemas.microsoft.com/office/drawing/2014/main" id="{334B7B8A-920C-4CCA-9DD1-F177917185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64716" y="1592232"/>
              <a:ext cx="202012" cy="182462"/>
            </a:xfrm>
            <a:custGeom>
              <a:avLst/>
              <a:gdLst>
                <a:gd name="T0" fmla="*/ 772 w 868"/>
                <a:gd name="T1" fmla="*/ 583 h 786"/>
                <a:gd name="T2" fmla="*/ 764 w 868"/>
                <a:gd name="T3" fmla="*/ 530 h 786"/>
                <a:gd name="T4" fmla="*/ 744 w 868"/>
                <a:gd name="T5" fmla="*/ 476 h 786"/>
                <a:gd name="T6" fmla="*/ 715 w 868"/>
                <a:gd name="T7" fmla="*/ 426 h 786"/>
                <a:gd name="T8" fmla="*/ 679 w 868"/>
                <a:gd name="T9" fmla="*/ 381 h 786"/>
                <a:gd name="T10" fmla="*/ 638 w 868"/>
                <a:gd name="T11" fmla="*/ 346 h 786"/>
                <a:gd name="T12" fmla="*/ 599 w 868"/>
                <a:gd name="T13" fmla="*/ 324 h 786"/>
                <a:gd name="T14" fmla="*/ 569 w 868"/>
                <a:gd name="T15" fmla="*/ 296 h 786"/>
                <a:gd name="T16" fmla="*/ 544 w 868"/>
                <a:gd name="T17" fmla="*/ 232 h 786"/>
                <a:gd name="T18" fmla="*/ 510 w 868"/>
                <a:gd name="T19" fmla="*/ 171 h 786"/>
                <a:gd name="T20" fmla="*/ 469 w 868"/>
                <a:gd name="T21" fmla="*/ 115 h 786"/>
                <a:gd name="T22" fmla="*/ 421 w 868"/>
                <a:gd name="T23" fmla="*/ 67 h 786"/>
                <a:gd name="T24" fmla="*/ 369 w 868"/>
                <a:gd name="T25" fmla="*/ 29 h 786"/>
                <a:gd name="T26" fmla="*/ 317 w 868"/>
                <a:gd name="T27" fmla="*/ 7 h 786"/>
                <a:gd name="T28" fmla="*/ 288 w 868"/>
                <a:gd name="T29" fmla="*/ 1 h 786"/>
                <a:gd name="T30" fmla="*/ 261 w 868"/>
                <a:gd name="T31" fmla="*/ 0 h 786"/>
                <a:gd name="T32" fmla="*/ 236 w 868"/>
                <a:gd name="T33" fmla="*/ 5 h 786"/>
                <a:gd name="T34" fmla="*/ 214 w 868"/>
                <a:gd name="T35" fmla="*/ 15 h 786"/>
                <a:gd name="T36" fmla="*/ 194 w 868"/>
                <a:gd name="T37" fmla="*/ 30 h 786"/>
                <a:gd name="T38" fmla="*/ 178 w 868"/>
                <a:gd name="T39" fmla="*/ 50 h 786"/>
                <a:gd name="T40" fmla="*/ 165 w 868"/>
                <a:gd name="T41" fmla="*/ 75 h 786"/>
                <a:gd name="T42" fmla="*/ 157 w 868"/>
                <a:gd name="T43" fmla="*/ 103 h 786"/>
                <a:gd name="T44" fmla="*/ 152 w 868"/>
                <a:gd name="T45" fmla="*/ 136 h 786"/>
                <a:gd name="T46" fmla="*/ 108 w 868"/>
                <a:gd name="T47" fmla="*/ 106 h 786"/>
                <a:gd name="T48" fmla="*/ 73 w 868"/>
                <a:gd name="T49" fmla="*/ 96 h 786"/>
                <a:gd name="T50" fmla="*/ 44 w 868"/>
                <a:gd name="T51" fmla="*/ 101 h 786"/>
                <a:gd name="T52" fmla="*/ 20 w 868"/>
                <a:gd name="T53" fmla="*/ 117 h 786"/>
                <a:gd name="T54" fmla="*/ 5 w 868"/>
                <a:gd name="T55" fmla="*/ 144 h 786"/>
                <a:gd name="T56" fmla="*/ 0 w 868"/>
                <a:gd name="T57" fmla="*/ 182 h 786"/>
                <a:gd name="T58" fmla="*/ 5 w 868"/>
                <a:gd name="T59" fmla="*/ 227 h 786"/>
                <a:gd name="T60" fmla="*/ 20 w 868"/>
                <a:gd name="T61" fmla="*/ 271 h 786"/>
                <a:gd name="T62" fmla="*/ 44 w 868"/>
                <a:gd name="T63" fmla="*/ 314 h 786"/>
                <a:gd name="T64" fmla="*/ 73 w 868"/>
                <a:gd name="T65" fmla="*/ 352 h 786"/>
                <a:gd name="T66" fmla="*/ 108 w 868"/>
                <a:gd name="T67" fmla="*/ 382 h 786"/>
                <a:gd name="T68" fmla="*/ 796 w 868"/>
                <a:gd name="T69" fmla="*/ 780 h 786"/>
                <a:gd name="T70" fmla="*/ 820 w 868"/>
                <a:gd name="T71" fmla="*/ 786 h 786"/>
                <a:gd name="T72" fmla="*/ 839 w 868"/>
                <a:gd name="T73" fmla="*/ 784 h 786"/>
                <a:gd name="T74" fmla="*/ 854 w 868"/>
                <a:gd name="T75" fmla="*/ 773 h 786"/>
                <a:gd name="T76" fmla="*/ 865 w 868"/>
                <a:gd name="T77" fmla="*/ 755 h 786"/>
                <a:gd name="T78" fmla="*/ 868 w 868"/>
                <a:gd name="T79" fmla="*/ 729 h 786"/>
                <a:gd name="T80" fmla="*/ 865 w 868"/>
                <a:gd name="T81" fmla="*/ 700 h 786"/>
                <a:gd name="T82" fmla="*/ 854 w 868"/>
                <a:gd name="T83" fmla="*/ 670 h 786"/>
                <a:gd name="T84" fmla="*/ 839 w 868"/>
                <a:gd name="T85" fmla="*/ 642 h 786"/>
                <a:gd name="T86" fmla="*/ 820 w 868"/>
                <a:gd name="T87" fmla="*/ 616 h 786"/>
                <a:gd name="T88" fmla="*/ 796 w 868"/>
                <a:gd name="T89" fmla="*/ 596 h 786"/>
                <a:gd name="T90" fmla="*/ 720 w 868"/>
                <a:gd name="T91" fmla="*/ 695 h 786"/>
                <a:gd name="T92" fmla="*/ 720 w 868"/>
                <a:gd name="T93" fmla="*/ 695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68" h="786">
                  <a:moveTo>
                    <a:pt x="788" y="591"/>
                  </a:moveTo>
                  <a:lnTo>
                    <a:pt x="780" y="587"/>
                  </a:lnTo>
                  <a:lnTo>
                    <a:pt x="772" y="583"/>
                  </a:lnTo>
                  <a:lnTo>
                    <a:pt x="770" y="566"/>
                  </a:lnTo>
                  <a:lnTo>
                    <a:pt x="768" y="548"/>
                  </a:lnTo>
                  <a:lnTo>
                    <a:pt x="764" y="530"/>
                  </a:lnTo>
                  <a:lnTo>
                    <a:pt x="758" y="512"/>
                  </a:lnTo>
                  <a:lnTo>
                    <a:pt x="752" y="494"/>
                  </a:lnTo>
                  <a:lnTo>
                    <a:pt x="744" y="476"/>
                  </a:lnTo>
                  <a:lnTo>
                    <a:pt x="735" y="459"/>
                  </a:lnTo>
                  <a:lnTo>
                    <a:pt x="726" y="442"/>
                  </a:lnTo>
                  <a:lnTo>
                    <a:pt x="715" y="426"/>
                  </a:lnTo>
                  <a:lnTo>
                    <a:pt x="704" y="409"/>
                  </a:lnTo>
                  <a:lnTo>
                    <a:pt x="692" y="395"/>
                  </a:lnTo>
                  <a:lnTo>
                    <a:pt x="679" y="381"/>
                  </a:lnTo>
                  <a:lnTo>
                    <a:pt x="666" y="368"/>
                  </a:lnTo>
                  <a:lnTo>
                    <a:pt x="652" y="356"/>
                  </a:lnTo>
                  <a:lnTo>
                    <a:pt x="638" y="346"/>
                  </a:lnTo>
                  <a:lnTo>
                    <a:pt x="623" y="336"/>
                  </a:lnTo>
                  <a:lnTo>
                    <a:pt x="611" y="329"/>
                  </a:lnTo>
                  <a:lnTo>
                    <a:pt x="599" y="324"/>
                  </a:lnTo>
                  <a:lnTo>
                    <a:pt x="587" y="321"/>
                  </a:lnTo>
                  <a:lnTo>
                    <a:pt x="576" y="319"/>
                  </a:lnTo>
                  <a:lnTo>
                    <a:pt x="569" y="296"/>
                  </a:lnTo>
                  <a:lnTo>
                    <a:pt x="562" y="274"/>
                  </a:lnTo>
                  <a:lnTo>
                    <a:pt x="554" y="253"/>
                  </a:lnTo>
                  <a:lnTo>
                    <a:pt x="544" y="232"/>
                  </a:lnTo>
                  <a:lnTo>
                    <a:pt x="533" y="211"/>
                  </a:lnTo>
                  <a:lnTo>
                    <a:pt x="523" y="190"/>
                  </a:lnTo>
                  <a:lnTo>
                    <a:pt x="510" y="171"/>
                  </a:lnTo>
                  <a:lnTo>
                    <a:pt x="497" y="151"/>
                  </a:lnTo>
                  <a:lnTo>
                    <a:pt x="483" y="133"/>
                  </a:lnTo>
                  <a:lnTo>
                    <a:pt x="469" y="115"/>
                  </a:lnTo>
                  <a:lnTo>
                    <a:pt x="454" y="97"/>
                  </a:lnTo>
                  <a:lnTo>
                    <a:pt x="437" y="82"/>
                  </a:lnTo>
                  <a:lnTo>
                    <a:pt x="421" y="67"/>
                  </a:lnTo>
                  <a:lnTo>
                    <a:pt x="404" y="53"/>
                  </a:lnTo>
                  <a:lnTo>
                    <a:pt x="387" y="41"/>
                  </a:lnTo>
                  <a:lnTo>
                    <a:pt x="369" y="29"/>
                  </a:lnTo>
                  <a:lnTo>
                    <a:pt x="348" y="18"/>
                  </a:lnTo>
                  <a:lnTo>
                    <a:pt x="327" y="10"/>
                  </a:lnTo>
                  <a:lnTo>
                    <a:pt x="317" y="7"/>
                  </a:lnTo>
                  <a:lnTo>
                    <a:pt x="308" y="4"/>
                  </a:lnTo>
                  <a:lnTo>
                    <a:pt x="298" y="2"/>
                  </a:lnTo>
                  <a:lnTo>
                    <a:pt x="288" y="1"/>
                  </a:lnTo>
                  <a:lnTo>
                    <a:pt x="279" y="0"/>
                  </a:lnTo>
                  <a:lnTo>
                    <a:pt x="270" y="0"/>
                  </a:lnTo>
                  <a:lnTo>
                    <a:pt x="261" y="0"/>
                  </a:lnTo>
                  <a:lnTo>
                    <a:pt x="253" y="1"/>
                  </a:lnTo>
                  <a:lnTo>
                    <a:pt x="244" y="3"/>
                  </a:lnTo>
                  <a:lnTo>
                    <a:pt x="236" y="5"/>
                  </a:lnTo>
                  <a:lnTo>
                    <a:pt x="228" y="8"/>
                  </a:lnTo>
                  <a:lnTo>
                    <a:pt x="220" y="11"/>
                  </a:lnTo>
                  <a:lnTo>
                    <a:pt x="214" y="15"/>
                  </a:lnTo>
                  <a:lnTo>
                    <a:pt x="207" y="20"/>
                  </a:lnTo>
                  <a:lnTo>
                    <a:pt x="201" y="25"/>
                  </a:lnTo>
                  <a:lnTo>
                    <a:pt x="194" y="30"/>
                  </a:lnTo>
                  <a:lnTo>
                    <a:pt x="189" y="36"/>
                  </a:lnTo>
                  <a:lnTo>
                    <a:pt x="182" y="42"/>
                  </a:lnTo>
                  <a:lnTo>
                    <a:pt x="178" y="50"/>
                  </a:lnTo>
                  <a:lnTo>
                    <a:pt x="174" y="57"/>
                  </a:lnTo>
                  <a:lnTo>
                    <a:pt x="170" y="66"/>
                  </a:lnTo>
                  <a:lnTo>
                    <a:pt x="165" y="75"/>
                  </a:lnTo>
                  <a:lnTo>
                    <a:pt x="162" y="83"/>
                  </a:lnTo>
                  <a:lnTo>
                    <a:pt x="159" y="93"/>
                  </a:lnTo>
                  <a:lnTo>
                    <a:pt x="157" y="103"/>
                  </a:lnTo>
                  <a:lnTo>
                    <a:pt x="154" y="113"/>
                  </a:lnTo>
                  <a:lnTo>
                    <a:pt x="153" y="124"/>
                  </a:lnTo>
                  <a:lnTo>
                    <a:pt x="152" y="136"/>
                  </a:lnTo>
                  <a:lnTo>
                    <a:pt x="136" y="123"/>
                  </a:lnTo>
                  <a:lnTo>
                    <a:pt x="121" y="112"/>
                  </a:lnTo>
                  <a:lnTo>
                    <a:pt x="108" y="106"/>
                  </a:lnTo>
                  <a:lnTo>
                    <a:pt x="96" y="102"/>
                  </a:lnTo>
                  <a:lnTo>
                    <a:pt x="84" y="98"/>
                  </a:lnTo>
                  <a:lnTo>
                    <a:pt x="73" y="96"/>
                  </a:lnTo>
                  <a:lnTo>
                    <a:pt x="64" y="96"/>
                  </a:lnTo>
                  <a:lnTo>
                    <a:pt x="53" y="97"/>
                  </a:lnTo>
                  <a:lnTo>
                    <a:pt x="44" y="101"/>
                  </a:lnTo>
                  <a:lnTo>
                    <a:pt x="36" y="104"/>
                  </a:lnTo>
                  <a:lnTo>
                    <a:pt x="28" y="109"/>
                  </a:lnTo>
                  <a:lnTo>
                    <a:pt x="20" y="117"/>
                  </a:lnTo>
                  <a:lnTo>
                    <a:pt x="15" y="124"/>
                  </a:lnTo>
                  <a:lnTo>
                    <a:pt x="10" y="133"/>
                  </a:lnTo>
                  <a:lnTo>
                    <a:pt x="5" y="144"/>
                  </a:lnTo>
                  <a:lnTo>
                    <a:pt x="3" y="156"/>
                  </a:lnTo>
                  <a:lnTo>
                    <a:pt x="1" y="169"/>
                  </a:lnTo>
                  <a:lnTo>
                    <a:pt x="0" y="182"/>
                  </a:lnTo>
                  <a:lnTo>
                    <a:pt x="1" y="197"/>
                  </a:lnTo>
                  <a:lnTo>
                    <a:pt x="3" y="212"/>
                  </a:lnTo>
                  <a:lnTo>
                    <a:pt x="5" y="227"/>
                  </a:lnTo>
                  <a:lnTo>
                    <a:pt x="10" y="242"/>
                  </a:lnTo>
                  <a:lnTo>
                    <a:pt x="15" y="257"/>
                  </a:lnTo>
                  <a:lnTo>
                    <a:pt x="20" y="271"/>
                  </a:lnTo>
                  <a:lnTo>
                    <a:pt x="28" y="286"/>
                  </a:lnTo>
                  <a:lnTo>
                    <a:pt x="36" y="300"/>
                  </a:lnTo>
                  <a:lnTo>
                    <a:pt x="44" y="314"/>
                  </a:lnTo>
                  <a:lnTo>
                    <a:pt x="53" y="327"/>
                  </a:lnTo>
                  <a:lnTo>
                    <a:pt x="64" y="340"/>
                  </a:lnTo>
                  <a:lnTo>
                    <a:pt x="73" y="352"/>
                  </a:lnTo>
                  <a:lnTo>
                    <a:pt x="84" y="363"/>
                  </a:lnTo>
                  <a:lnTo>
                    <a:pt x="96" y="374"/>
                  </a:lnTo>
                  <a:lnTo>
                    <a:pt x="108" y="382"/>
                  </a:lnTo>
                  <a:lnTo>
                    <a:pt x="121" y="390"/>
                  </a:lnTo>
                  <a:lnTo>
                    <a:pt x="788" y="776"/>
                  </a:lnTo>
                  <a:lnTo>
                    <a:pt x="796" y="780"/>
                  </a:lnTo>
                  <a:lnTo>
                    <a:pt x="805" y="783"/>
                  </a:lnTo>
                  <a:lnTo>
                    <a:pt x="812" y="785"/>
                  </a:lnTo>
                  <a:lnTo>
                    <a:pt x="820" y="786"/>
                  </a:lnTo>
                  <a:lnTo>
                    <a:pt x="826" y="786"/>
                  </a:lnTo>
                  <a:lnTo>
                    <a:pt x="833" y="785"/>
                  </a:lnTo>
                  <a:lnTo>
                    <a:pt x="839" y="784"/>
                  </a:lnTo>
                  <a:lnTo>
                    <a:pt x="845" y="781"/>
                  </a:lnTo>
                  <a:lnTo>
                    <a:pt x="850" y="778"/>
                  </a:lnTo>
                  <a:lnTo>
                    <a:pt x="854" y="773"/>
                  </a:lnTo>
                  <a:lnTo>
                    <a:pt x="859" y="768"/>
                  </a:lnTo>
                  <a:lnTo>
                    <a:pt x="862" y="761"/>
                  </a:lnTo>
                  <a:lnTo>
                    <a:pt x="865" y="755"/>
                  </a:lnTo>
                  <a:lnTo>
                    <a:pt x="866" y="747"/>
                  </a:lnTo>
                  <a:lnTo>
                    <a:pt x="867" y="739"/>
                  </a:lnTo>
                  <a:lnTo>
                    <a:pt x="868" y="729"/>
                  </a:lnTo>
                  <a:lnTo>
                    <a:pt x="867" y="719"/>
                  </a:lnTo>
                  <a:lnTo>
                    <a:pt x="866" y="710"/>
                  </a:lnTo>
                  <a:lnTo>
                    <a:pt x="865" y="700"/>
                  </a:lnTo>
                  <a:lnTo>
                    <a:pt x="862" y="690"/>
                  </a:lnTo>
                  <a:lnTo>
                    <a:pt x="859" y="679"/>
                  </a:lnTo>
                  <a:lnTo>
                    <a:pt x="854" y="670"/>
                  </a:lnTo>
                  <a:lnTo>
                    <a:pt x="850" y="660"/>
                  </a:lnTo>
                  <a:lnTo>
                    <a:pt x="845" y="650"/>
                  </a:lnTo>
                  <a:lnTo>
                    <a:pt x="839" y="642"/>
                  </a:lnTo>
                  <a:lnTo>
                    <a:pt x="833" y="632"/>
                  </a:lnTo>
                  <a:lnTo>
                    <a:pt x="826" y="624"/>
                  </a:lnTo>
                  <a:lnTo>
                    <a:pt x="820" y="616"/>
                  </a:lnTo>
                  <a:lnTo>
                    <a:pt x="812" y="608"/>
                  </a:lnTo>
                  <a:lnTo>
                    <a:pt x="805" y="602"/>
                  </a:lnTo>
                  <a:lnTo>
                    <a:pt x="796" y="596"/>
                  </a:lnTo>
                  <a:lnTo>
                    <a:pt x="788" y="591"/>
                  </a:lnTo>
                  <a:close/>
                  <a:moveTo>
                    <a:pt x="720" y="695"/>
                  </a:moveTo>
                  <a:lnTo>
                    <a:pt x="720" y="695"/>
                  </a:lnTo>
                  <a:lnTo>
                    <a:pt x="720" y="695"/>
                  </a:lnTo>
                  <a:lnTo>
                    <a:pt x="720" y="695"/>
                  </a:lnTo>
                  <a:lnTo>
                    <a:pt x="720" y="695"/>
                  </a:lnTo>
                  <a:lnTo>
                    <a:pt x="721" y="695"/>
                  </a:lnTo>
                  <a:lnTo>
                    <a:pt x="720" y="6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23" name="Freeform 263">
              <a:extLst>
                <a:ext uri="{FF2B5EF4-FFF2-40B4-BE49-F238E27FC236}">
                  <a16:creationId xmlns:a16="http://schemas.microsoft.com/office/drawing/2014/main" id="{39A309FC-74A4-4423-A735-519768C400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8321" y="1546616"/>
              <a:ext cx="95886" cy="178738"/>
            </a:xfrm>
            <a:custGeom>
              <a:avLst/>
              <a:gdLst>
                <a:gd name="T0" fmla="*/ 166 w 416"/>
                <a:gd name="T1" fmla="*/ 58 h 764"/>
                <a:gd name="T2" fmla="*/ 109 w 416"/>
                <a:gd name="T3" fmla="*/ 115 h 764"/>
                <a:gd name="T4" fmla="*/ 61 w 416"/>
                <a:gd name="T5" fmla="*/ 185 h 764"/>
                <a:gd name="T6" fmla="*/ 25 w 416"/>
                <a:gd name="T7" fmla="*/ 260 h 764"/>
                <a:gd name="T8" fmla="*/ 4 w 416"/>
                <a:gd name="T9" fmla="*/ 338 h 764"/>
                <a:gd name="T10" fmla="*/ 0 w 416"/>
                <a:gd name="T11" fmla="*/ 402 h 764"/>
                <a:gd name="T12" fmla="*/ 9 w 416"/>
                <a:gd name="T13" fmla="*/ 444 h 764"/>
                <a:gd name="T14" fmla="*/ 25 w 416"/>
                <a:gd name="T15" fmla="*/ 488 h 764"/>
                <a:gd name="T16" fmla="*/ 66 w 416"/>
                <a:gd name="T17" fmla="*/ 567 h 764"/>
                <a:gd name="T18" fmla="*/ 123 w 416"/>
                <a:gd name="T19" fmla="*/ 654 h 764"/>
                <a:gd name="T20" fmla="*/ 175 w 416"/>
                <a:gd name="T21" fmla="*/ 725 h 764"/>
                <a:gd name="T22" fmla="*/ 217 w 416"/>
                <a:gd name="T23" fmla="*/ 744 h 764"/>
                <a:gd name="T24" fmla="*/ 312 w 416"/>
                <a:gd name="T25" fmla="*/ 506 h 764"/>
                <a:gd name="T26" fmla="*/ 367 w 416"/>
                <a:gd name="T27" fmla="*/ 351 h 764"/>
                <a:gd name="T28" fmla="*/ 407 w 416"/>
                <a:gd name="T29" fmla="*/ 214 h 764"/>
                <a:gd name="T30" fmla="*/ 416 w 416"/>
                <a:gd name="T31" fmla="*/ 162 h 764"/>
                <a:gd name="T32" fmla="*/ 415 w 416"/>
                <a:gd name="T33" fmla="*/ 125 h 764"/>
                <a:gd name="T34" fmla="*/ 409 w 416"/>
                <a:gd name="T35" fmla="*/ 93 h 764"/>
                <a:gd name="T36" fmla="*/ 400 w 416"/>
                <a:gd name="T37" fmla="*/ 65 h 764"/>
                <a:gd name="T38" fmla="*/ 386 w 416"/>
                <a:gd name="T39" fmla="*/ 42 h 764"/>
                <a:gd name="T40" fmla="*/ 368 w 416"/>
                <a:gd name="T41" fmla="*/ 24 h 764"/>
                <a:gd name="T42" fmla="*/ 348 w 416"/>
                <a:gd name="T43" fmla="*/ 11 h 764"/>
                <a:gd name="T44" fmla="*/ 324 w 416"/>
                <a:gd name="T45" fmla="*/ 3 h 764"/>
                <a:gd name="T46" fmla="*/ 298 w 416"/>
                <a:gd name="T47" fmla="*/ 0 h 764"/>
                <a:gd name="T48" fmla="*/ 270 w 416"/>
                <a:gd name="T49" fmla="*/ 4 h 764"/>
                <a:gd name="T50" fmla="*/ 240 w 416"/>
                <a:gd name="T51" fmla="*/ 13 h 764"/>
                <a:gd name="T52" fmla="*/ 207 w 416"/>
                <a:gd name="T53" fmla="*/ 29 h 764"/>
                <a:gd name="T54" fmla="*/ 198 w 416"/>
                <a:gd name="T55" fmla="*/ 383 h 764"/>
                <a:gd name="T56" fmla="*/ 170 w 416"/>
                <a:gd name="T57" fmla="*/ 391 h 764"/>
                <a:gd name="T58" fmla="*/ 145 w 416"/>
                <a:gd name="T59" fmla="*/ 388 h 764"/>
                <a:gd name="T60" fmla="*/ 125 w 416"/>
                <a:gd name="T61" fmla="*/ 375 h 764"/>
                <a:gd name="T62" fmla="*/ 113 w 416"/>
                <a:gd name="T63" fmla="*/ 352 h 764"/>
                <a:gd name="T64" fmla="*/ 109 w 416"/>
                <a:gd name="T65" fmla="*/ 321 h 764"/>
                <a:gd name="T66" fmla="*/ 113 w 416"/>
                <a:gd name="T67" fmla="*/ 284 h 764"/>
                <a:gd name="T68" fmla="*/ 125 w 416"/>
                <a:gd name="T69" fmla="*/ 246 h 764"/>
                <a:gd name="T70" fmla="*/ 145 w 416"/>
                <a:gd name="T71" fmla="*/ 212 h 764"/>
                <a:gd name="T72" fmla="*/ 170 w 416"/>
                <a:gd name="T73" fmla="*/ 180 h 764"/>
                <a:gd name="T74" fmla="*/ 198 w 416"/>
                <a:gd name="T75" fmla="*/ 155 h 764"/>
                <a:gd name="T76" fmla="*/ 228 w 416"/>
                <a:gd name="T77" fmla="*/ 139 h 764"/>
                <a:gd name="T78" fmla="*/ 255 w 416"/>
                <a:gd name="T79" fmla="*/ 135 h 764"/>
                <a:gd name="T80" fmla="*/ 278 w 416"/>
                <a:gd name="T81" fmla="*/ 141 h 764"/>
                <a:gd name="T82" fmla="*/ 295 w 416"/>
                <a:gd name="T83" fmla="*/ 159 h 764"/>
                <a:gd name="T84" fmla="*/ 305 w 416"/>
                <a:gd name="T85" fmla="*/ 183 h 764"/>
                <a:gd name="T86" fmla="*/ 307 w 416"/>
                <a:gd name="T87" fmla="*/ 218 h 764"/>
                <a:gd name="T88" fmla="*/ 299 w 416"/>
                <a:gd name="T89" fmla="*/ 255 h 764"/>
                <a:gd name="T90" fmla="*/ 284 w 416"/>
                <a:gd name="T91" fmla="*/ 291 h 764"/>
                <a:gd name="T92" fmla="*/ 264 w 416"/>
                <a:gd name="T93" fmla="*/ 326 h 764"/>
                <a:gd name="T94" fmla="*/ 238 w 416"/>
                <a:gd name="T95" fmla="*/ 355 h 764"/>
                <a:gd name="T96" fmla="*/ 207 w 416"/>
                <a:gd name="T97" fmla="*/ 378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16" h="764">
                  <a:moveTo>
                    <a:pt x="207" y="29"/>
                  </a:moveTo>
                  <a:lnTo>
                    <a:pt x="187" y="42"/>
                  </a:lnTo>
                  <a:lnTo>
                    <a:pt x="166" y="58"/>
                  </a:lnTo>
                  <a:lnTo>
                    <a:pt x="146" y="75"/>
                  </a:lnTo>
                  <a:lnTo>
                    <a:pt x="126" y="95"/>
                  </a:lnTo>
                  <a:lnTo>
                    <a:pt x="109" y="115"/>
                  </a:lnTo>
                  <a:lnTo>
                    <a:pt x="92" y="137"/>
                  </a:lnTo>
                  <a:lnTo>
                    <a:pt x="76" y="160"/>
                  </a:lnTo>
                  <a:lnTo>
                    <a:pt x="61" y="185"/>
                  </a:lnTo>
                  <a:lnTo>
                    <a:pt x="48" y="209"/>
                  </a:lnTo>
                  <a:lnTo>
                    <a:pt x="36" y="234"/>
                  </a:lnTo>
                  <a:lnTo>
                    <a:pt x="25" y="260"/>
                  </a:lnTo>
                  <a:lnTo>
                    <a:pt x="16" y="286"/>
                  </a:lnTo>
                  <a:lnTo>
                    <a:pt x="9" y="312"/>
                  </a:lnTo>
                  <a:lnTo>
                    <a:pt x="4" y="338"/>
                  </a:lnTo>
                  <a:lnTo>
                    <a:pt x="1" y="364"/>
                  </a:lnTo>
                  <a:lnTo>
                    <a:pt x="0" y="390"/>
                  </a:lnTo>
                  <a:lnTo>
                    <a:pt x="0" y="402"/>
                  </a:lnTo>
                  <a:lnTo>
                    <a:pt x="2" y="416"/>
                  </a:lnTo>
                  <a:lnTo>
                    <a:pt x="4" y="430"/>
                  </a:lnTo>
                  <a:lnTo>
                    <a:pt x="9" y="444"/>
                  </a:lnTo>
                  <a:lnTo>
                    <a:pt x="13" y="458"/>
                  </a:lnTo>
                  <a:lnTo>
                    <a:pt x="18" y="473"/>
                  </a:lnTo>
                  <a:lnTo>
                    <a:pt x="25" y="488"/>
                  </a:lnTo>
                  <a:lnTo>
                    <a:pt x="32" y="504"/>
                  </a:lnTo>
                  <a:lnTo>
                    <a:pt x="48" y="536"/>
                  </a:lnTo>
                  <a:lnTo>
                    <a:pt x="66" y="567"/>
                  </a:lnTo>
                  <a:lnTo>
                    <a:pt x="84" y="597"/>
                  </a:lnTo>
                  <a:lnTo>
                    <a:pt x="104" y="626"/>
                  </a:lnTo>
                  <a:lnTo>
                    <a:pt x="123" y="654"/>
                  </a:lnTo>
                  <a:lnTo>
                    <a:pt x="142" y="681"/>
                  </a:lnTo>
                  <a:lnTo>
                    <a:pt x="160" y="704"/>
                  </a:lnTo>
                  <a:lnTo>
                    <a:pt x="175" y="725"/>
                  </a:lnTo>
                  <a:lnTo>
                    <a:pt x="199" y="754"/>
                  </a:lnTo>
                  <a:lnTo>
                    <a:pt x="207" y="764"/>
                  </a:lnTo>
                  <a:lnTo>
                    <a:pt x="217" y="744"/>
                  </a:lnTo>
                  <a:lnTo>
                    <a:pt x="241" y="687"/>
                  </a:lnTo>
                  <a:lnTo>
                    <a:pt x="273" y="605"/>
                  </a:lnTo>
                  <a:lnTo>
                    <a:pt x="312" y="506"/>
                  </a:lnTo>
                  <a:lnTo>
                    <a:pt x="332" y="455"/>
                  </a:lnTo>
                  <a:lnTo>
                    <a:pt x="350" y="402"/>
                  </a:lnTo>
                  <a:lnTo>
                    <a:pt x="367" y="351"/>
                  </a:lnTo>
                  <a:lnTo>
                    <a:pt x="383" y="301"/>
                  </a:lnTo>
                  <a:lnTo>
                    <a:pt x="396" y="255"/>
                  </a:lnTo>
                  <a:lnTo>
                    <a:pt x="407" y="214"/>
                  </a:lnTo>
                  <a:lnTo>
                    <a:pt x="410" y="194"/>
                  </a:lnTo>
                  <a:lnTo>
                    <a:pt x="414" y="178"/>
                  </a:lnTo>
                  <a:lnTo>
                    <a:pt x="416" y="162"/>
                  </a:lnTo>
                  <a:lnTo>
                    <a:pt x="416" y="149"/>
                  </a:lnTo>
                  <a:lnTo>
                    <a:pt x="416" y="137"/>
                  </a:lnTo>
                  <a:lnTo>
                    <a:pt x="415" y="125"/>
                  </a:lnTo>
                  <a:lnTo>
                    <a:pt x="414" y="113"/>
                  </a:lnTo>
                  <a:lnTo>
                    <a:pt x="412" y="102"/>
                  </a:lnTo>
                  <a:lnTo>
                    <a:pt x="409" y="93"/>
                  </a:lnTo>
                  <a:lnTo>
                    <a:pt x="406" y="83"/>
                  </a:lnTo>
                  <a:lnTo>
                    <a:pt x="403" y="73"/>
                  </a:lnTo>
                  <a:lnTo>
                    <a:pt x="400" y="65"/>
                  </a:lnTo>
                  <a:lnTo>
                    <a:pt x="395" y="56"/>
                  </a:lnTo>
                  <a:lnTo>
                    <a:pt x="391" y="48"/>
                  </a:lnTo>
                  <a:lnTo>
                    <a:pt x="386" y="42"/>
                  </a:lnTo>
                  <a:lnTo>
                    <a:pt x="380" y="35"/>
                  </a:lnTo>
                  <a:lnTo>
                    <a:pt x="375" y="29"/>
                  </a:lnTo>
                  <a:lnTo>
                    <a:pt x="368" y="24"/>
                  </a:lnTo>
                  <a:lnTo>
                    <a:pt x="362" y="18"/>
                  </a:lnTo>
                  <a:lnTo>
                    <a:pt x="355" y="14"/>
                  </a:lnTo>
                  <a:lnTo>
                    <a:pt x="348" y="11"/>
                  </a:lnTo>
                  <a:lnTo>
                    <a:pt x="340" y="7"/>
                  </a:lnTo>
                  <a:lnTo>
                    <a:pt x="333" y="4"/>
                  </a:lnTo>
                  <a:lnTo>
                    <a:pt x="324" y="3"/>
                  </a:lnTo>
                  <a:lnTo>
                    <a:pt x="315" y="1"/>
                  </a:lnTo>
                  <a:lnTo>
                    <a:pt x="307" y="1"/>
                  </a:lnTo>
                  <a:lnTo>
                    <a:pt x="298" y="0"/>
                  </a:lnTo>
                  <a:lnTo>
                    <a:pt x="288" y="1"/>
                  </a:lnTo>
                  <a:lnTo>
                    <a:pt x="280" y="2"/>
                  </a:lnTo>
                  <a:lnTo>
                    <a:pt x="270" y="4"/>
                  </a:lnTo>
                  <a:lnTo>
                    <a:pt x="260" y="6"/>
                  </a:lnTo>
                  <a:lnTo>
                    <a:pt x="250" y="10"/>
                  </a:lnTo>
                  <a:lnTo>
                    <a:pt x="240" y="13"/>
                  </a:lnTo>
                  <a:lnTo>
                    <a:pt x="229" y="17"/>
                  </a:lnTo>
                  <a:lnTo>
                    <a:pt x="218" y="23"/>
                  </a:lnTo>
                  <a:lnTo>
                    <a:pt x="207" y="29"/>
                  </a:lnTo>
                  <a:close/>
                  <a:moveTo>
                    <a:pt x="207" y="378"/>
                  </a:moveTo>
                  <a:lnTo>
                    <a:pt x="207" y="378"/>
                  </a:lnTo>
                  <a:lnTo>
                    <a:pt x="198" y="383"/>
                  </a:lnTo>
                  <a:lnTo>
                    <a:pt x="188" y="386"/>
                  </a:lnTo>
                  <a:lnTo>
                    <a:pt x="178" y="390"/>
                  </a:lnTo>
                  <a:lnTo>
                    <a:pt x="170" y="391"/>
                  </a:lnTo>
                  <a:lnTo>
                    <a:pt x="161" y="391"/>
                  </a:lnTo>
                  <a:lnTo>
                    <a:pt x="152" y="390"/>
                  </a:lnTo>
                  <a:lnTo>
                    <a:pt x="145" y="388"/>
                  </a:lnTo>
                  <a:lnTo>
                    <a:pt x="137" y="384"/>
                  </a:lnTo>
                  <a:lnTo>
                    <a:pt x="132" y="380"/>
                  </a:lnTo>
                  <a:lnTo>
                    <a:pt x="125" y="375"/>
                  </a:lnTo>
                  <a:lnTo>
                    <a:pt x="121" y="368"/>
                  </a:lnTo>
                  <a:lnTo>
                    <a:pt x="117" y="361"/>
                  </a:lnTo>
                  <a:lnTo>
                    <a:pt x="113" y="352"/>
                  </a:lnTo>
                  <a:lnTo>
                    <a:pt x="110" y="342"/>
                  </a:lnTo>
                  <a:lnTo>
                    <a:pt x="109" y="331"/>
                  </a:lnTo>
                  <a:lnTo>
                    <a:pt x="109" y="321"/>
                  </a:lnTo>
                  <a:lnTo>
                    <a:pt x="109" y="309"/>
                  </a:lnTo>
                  <a:lnTo>
                    <a:pt x="110" y="296"/>
                  </a:lnTo>
                  <a:lnTo>
                    <a:pt x="113" y="284"/>
                  </a:lnTo>
                  <a:lnTo>
                    <a:pt x="117" y="271"/>
                  </a:lnTo>
                  <a:lnTo>
                    <a:pt x="121" y="259"/>
                  </a:lnTo>
                  <a:lnTo>
                    <a:pt x="125" y="246"/>
                  </a:lnTo>
                  <a:lnTo>
                    <a:pt x="132" y="234"/>
                  </a:lnTo>
                  <a:lnTo>
                    <a:pt x="137" y="222"/>
                  </a:lnTo>
                  <a:lnTo>
                    <a:pt x="145" y="212"/>
                  </a:lnTo>
                  <a:lnTo>
                    <a:pt x="152" y="200"/>
                  </a:lnTo>
                  <a:lnTo>
                    <a:pt x="161" y="190"/>
                  </a:lnTo>
                  <a:lnTo>
                    <a:pt x="170" y="180"/>
                  </a:lnTo>
                  <a:lnTo>
                    <a:pt x="178" y="170"/>
                  </a:lnTo>
                  <a:lnTo>
                    <a:pt x="188" y="163"/>
                  </a:lnTo>
                  <a:lnTo>
                    <a:pt x="198" y="155"/>
                  </a:lnTo>
                  <a:lnTo>
                    <a:pt x="207" y="149"/>
                  </a:lnTo>
                  <a:lnTo>
                    <a:pt x="218" y="143"/>
                  </a:lnTo>
                  <a:lnTo>
                    <a:pt x="228" y="139"/>
                  </a:lnTo>
                  <a:lnTo>
                    <a:pt x="238" y="137"/>
                  </a:lnTo>
                  <a:lnTo>
                    <a:pt x="246" y="135"/>
                  </a:lnTo>
                  <a:lnTo>
                    <a:pt x="255" y="135"/>
                  </a:lnTo>
                  <a:lnTo>
                    <a:pt x="264" y="136"/>
                  </a:lnTo>
                  <a:lnTo>
                    <a:pt x="271" y="138"/>
                  </a:lnTo>
                  <a:lnTo>
                    <a:pt x="278" y="141"/>
                  </a:lnTo>
                  <a:lnTo>
                    <a:pt x="284" y="146"/>
                  </a:lnTo>
                  <a:lnTo>
                    <a:pt x="291" y="151"/>
                  </a:lnTo>
                  <a:lnTo>
                    <a:pt x="295" y="159"/>
                  </a:lnTo>
                  <a:lnTo>
                    <a:pt x="299" y="166"/>
                  </a:lnTo>
                  <a:lnTo>
                    <a:pt x="302" y="175"/>
                  </a:lnTo>
                  <a:lnTo>
                    <a:pt x="305" y="183"/>
                  </a:lnTo>
                  <a:lnTo>
                    <a:pt x="307" y="194"/>
                  </a:lnTo>
                  <a:lnTo>
                    <a:pt x="307" y="206"/>
                  </a:lnTo>
                  <a:lnTo>
                    <a:pt x="307" y="218"/>
                  </a:lnTo>
                  <a:lnTo>
                    <a:pt x="305" y="230"/>
                  </a:lnTo>
                  <a:lnTo>
                    <a:pt x="302" y="243"/>
                  </a:lnTo>
                  <a:lnTo>
                    <a:pt x="299" y="255"/>
                  </a:lnTo>
                  <a:lnTo>
                    <a:pt x="295" y="268"/>
                  </a:lnTo>
                  <a:lnTo>
                    <a:pt x="291" y="280"/>
                  </a:lnTo>
                  <a:lnTo>
                    <a:pt x="284" y="291"/>
                  </a:lnTo>
                  <a:lnTo>
                    <a:pt x="278" y="303"/>
                  </a:lnTo>
                  <a:lnTo>
                    <a:pt x="271" y="315"/>
                  </a:lnTo>
                  <a:lnTo>
                    <a:pt x="264" y="326"/>
                  </a:lnTo>
                  <a:lnTo>
                    <a:pt x="255" y="337"/>
                  </a:lnTo>
                  <a:lnTo>
                    <a:pt x="246" y="347"/>
                  </a:lnTo>
                  <a:lnTo>
                    <a:pt x="238" y="355"/>
                  </a:lnTo>
                  <a:lnTo>
                    <a:pt x="228" y="364"/>
                  </a:lnTo>
                  <a:lnTo>
                    <a:pt x="218" y="371"/>
                  </a:lnTo>
                  <a:lnTo>
                    <a:pt x="207" y="37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24" name="Freeform 264">
              <a:extLst>
                <a:ext uri="{FF2B5EF4-FFF2-40B4-BE49-F238E27FC236}">
                  <a16:creationId xmlns:a16="http://schemas.microsoft.com/office/drawing/2014/main" id="{E29206D6-CD44-466A-B19D-EF49282589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51774" y="1552201"/>
              <a:ext cx="106126" cy="194565"/>
            </a:xfrm>
            <a:custGeom>
              <a:avLst/>
              <a:gdLst>
                <a:gd name="T0" fmla="*/ 3 w 455"/>
                <a:gd name="T1" fmla="*/ 194 h 836"/>
                <a:gd name="T2" fmla="*/ 21 w 455"/>
                <a:gd name="T3" fmla="*/ 279 h 836"/>
                <a:gd name="T4" fmla="*/ 72 w 455"/>
                <a:gd name="T5" fmla="*/ 440 h 836"/>
                <a:gd name="T6" fmla="*/ 156 w 455"/>
                <a:gd name="T7" fmla="*/ 661 h 836"/>
                <a:gd name="T8" fmla="*/ 228 w 455"/>
                <a:gd name="T9" fmla="*/ 836 h 836"/>
                <a:gd name="T10" fmla="*/ 281 w 455"/>
                <a:gd name="T11" fmla="*/ 770 h 836"/>
                <a:gd name="T12" fmla="*/ 342 w 455"/>
                <a:gd name="T13" fmla="*/ 685 h 836"/>
                <a:gd name="T14" fmla="*/ 403 w 455"/>
                <a:gd name="T15" fmla="*/ 585 h 836"/>
                <a:gd name="T16" fmla="*/ 435 w 455"/>
                <a:gd name="T17" fmla="*/ 518 h 836"/>
                <a:gd name="T18" fmla="*/ 450 w 455"/>
                <a:gd name="T19" fmla="*/ 469 h 836"/>
                <a:gd name="T20" fmla="*/ 455 w 455"/>
                <a:gd name="T21" fmla="*/ 426 h 836"/>
                <a:gd name="T22" fmla="*/ 453 w 455"/>
                <a:gd name="T23" fmla="*/ 384 h 836"/>
                <a:gd name="T24" fmla="*/ 438 w 455"/>
                <a:gd name="T25" fmla="*/ 313 h 836"/>
                <a:gd name="T26" fmla="*/ 404 w 455"/>
                <a:gd name="T27" fmla="*/ 228 h 836"/>
                <a:gd name="T28" fmla="*/ 355 w 455"/>
                <a:gd name="T29" fmla="*/ 149 h 836"/>
                <a:gd name="T30" fmla="*/ 296 w 455"/>
                <a:gd name="T31" fmla="*/ 81 h 836"/>
                <a:gd name="T32" fmla="*/ 251 w 455"/>
                <a:gd name="T33" fmla="*/ 46 h 836"/>
                <a:gd name="T34" fmla="*/ 216 w 455"/>
                <a:gd name="T35" fmla="*/ 24 h 836"/>
                <a:gd name="T36" fmla="*/ 182 w 455"/>
                <a:gd name="T37" fmla="*/ 10 h 836"/>
                <a:gd name="T38" fmla="*/ 150 w 455"/>
                <a:gd name="T39" fmla="*/ 2 h 836"/>
                <a:gd name="T40" fmla="*/ 120 w 455"/>
                <a:gd name="T41" fmla="*/ 0 h 836"/>
                <a:gd name="T42" fmla="*/ 92 w 455"/>
                <a:gd name="T43" fmla="*/ 5 h 836"/>
                <a:gd name="T44" fmla="*/ 67 w 455"/>
                <a:gd name="T45" fmla="*/ 16 h 836"/>
                <a:gd name="T46" fmla="*/ 45 w 455"/>
                <a:gd name="T47" fmla="*/ 32 h 836"/>
                <a:gd name="T48" fmla="*/ 28 w 455"/>
                <a:gd name="T49" fmla="*/ 53 h 836"/>
                <a:gd name="T50" fmla="*/ 14 w 455"/>
                <a:gd name="T51" fmla="*/ 80 h 836"/>
                <a:gd name="T52" fmla="*/ 5 w 455"/>
                <a:gd name="T53" fmla="*/ 112 h 836"/>
                <a:gd name="T54" fmla="*/ 1 w 455"/>
                <a:gd name="T55" fmla="*/ 149 h 836"/>
                <a:gd name="T56" fmla="*/ 120 w 455"/>
                <a:gd name="T57" fmla="*/ 225 h 836"/>
                <a:gd name="T58" fmla="*/ 124 w 455"/>
                <a:gd name="T59" fmla="*/ 191 h 836"/>
                <a:gd name="T60" fmla="*/ 138 w 455"/>
                <a:gd name="T61" fmla="*/ 166 h 836"/>
                <a:gd name="T62" fmla="*/ 159 w 455"/>
                <a:gd name="T63" fmla="*/ 151 h 836"/>
                <a:gd name="T64" fmla="*/ 186 w 455"/>
                <a:gd name="T65" fmla="*/ 147 h 836"/>
                <a:gd name="T66" fmla="*/ 217 w 455"/>
                <a:gd name="T67" fmla="*/ 156 h 836"/>
                <a:gd name="T68" fmla="*/ 250 w 455"/>
                <a:gd name="T69" fmla="*/ 178 h 836"/>
                <a:gd name="T70" fmla="*/ 279 w 455"/>
                <a:gd name="T71" fmla="*/ 207 h 836"/>
                <a:gd name="T72" fmla="*/ 304 w 455"/>
                <a:gd name="T73" fmla="*/ 243 h 836"/>
                <a:gd name="T74" fmla="*/ 324 w 455"/>
                <a:gd name="T75" fmla="*/ 283 h 836"/>
                <a:gd name="T76" fmla="*/ 335 w 455"/>
                <a:gd name="T77" fmla="*/ 323 h 836"/>
                <a:gd name="T78" fmla="*/ 336 w 455"/>
                <a:gd name="T79" fmla="*/ 362 h 836"/>
                <a:gd name="T80" fmla="*/ 328 w 455"/>
                <a:gd name="T81" fmla="*/ 394 h 836"/>
                <a:gd name="T82" fmla="*/ 312 w 455"/>
                <a:gd name="T83" fmla="*/ 415 h 836"/>
                <a:gd name="T84" fmla="*/ 289 w 455"/>
                <a:gd name="T85" fmla="*/ 427 h 836"/>
                <a:gd name="T86" fmla="*/ 260 w 455"/>
                <a:gd name="T87" fmla="*/ 426 h 836"/>
                <a:gd name="T88" fmla="*/ 228 w 455"/>
                <a:gd name="T89" fmla="*/ 413 h 836"/>
                <a:gd name="T90" fmla="*/ 195 w 455"/>
                <a:gd name="T91" fmla="*/ 388 h 836"/>
                <a:gd name="T92" fmla="*/ 167 w 455"/>
                <a:gd name="T93" fmla="*/ 357 h 836"/>
                <a:gd name="T94" fmla="*/ 144 w 455"/>
                <a:gd name="T95" fmla="*/ 319 h 836"/>
                <a:gd name="T96" fmla="*/ 128 w 455"/>
                <a:gd name="T97" fmla="*/ 279 h 836"/>
                <a:gd name="T98" fmla="*/ 120 w 455"/>
                <a:gd name="T99" fmla="*/ 238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55" h="836">
                  <a:moveTo>
                    <a:pt x="0" y="162"/>
                  </a:moveTo>
                  <a:lnTo>
                    <a:pt x="1" y="178"/>
                  </a:lnTo>
                  <a:lnTo>
                    <a:pt x="3" y="194"/>
                  </a:lnTo>
                  <a:lnTo>
                    <a:pt x="6" y="213"/>
                  </a:lnTo>
                  <a:lnTo>
                    <a:pt x="11" y="233"/>
                  </a:lnTo>
                  <a:lnTo>
                    <a:pt x="21" y="279"/>
                  </a:lnTo>
                  <a:lnTo>
                    <a:pt x="35" y="329"/>
                  </a:lnTo>
                  <a:lnTo>
                    <a:pt x="53" y="383"/>
                  </a:lnTo>
                  <a:lnTo>
                    <a:pt x="72" y="440"/>
                  </a:lnTo>
                  <a:lnTo>
                    <a:pt x="93" y="497"/>
                  </a:lnTo>
                  <a:lnTo>
                    <a:pt x="114" y="553"/>
                  </a:lnTo>
                  <a:lnTo>
                    <a:pt x="156" y="661"/>
                  </a:lnTo>
                  <a:lnTo>
                    <a:pt x="192" y="751"/>
                  </a:lnTo>
                  <a:lnTo>
                    <a:pt x="218" y="814"/>
                  </a:lnTo>
                  <a:lnTo>
                    <a:pt x="228" y="836"/>
                  </a:lnTo>
                  <a:lnTo>
                    <a:pt x="237" y="824"/>
                  </a:lnTo>
                  <a:lnTo>
                    <a:pt x="263" y="792"/>
                  </a:lnTo>
                  <a:lnTo>
                    <a:pt x="281" y="770"/>
                  </a:lnTo>
                  <a:lnTo>
                    <a:pt x="300" y="745"/>
                  </a:lnTo>
                  <a:lnTo>
                    <a:pt x="321" y="716"/>
                  </a:lnTo>
                  <a:lnTo>
                    <a:pt x="342" y="685"/>
                  </a:lnTo>
                  <a:lnTo>
                    <a:pt x="363" y="653"/>
                  </a:lnTo>
                  <a:lnTo>
                    <a:pt x="383" y="619"/>
                  </a:lnTo>
                  <a:lnTo>
                    <a:pt x="403" y="585"/>
                  </a:lnTo>
                  <a:lnTo>
                    <a:pt x="420" y="551"/>
                  </a:lnTo>
                  <a:lnTo>
                    <a:pt x="427" y="534"/>
                  </a:lnTo>
                  <a:lnTo>
                    <a:pt x="435" y="518"/>
                  </a:lnTo>
                  <a:lnTo>
                    <a:pt x="440" y="500"/>
                  </a:lnTo>
                  <a:lnTo>
                    <a:pt x="446" y="484"/>
                  </a:lnTo>
                  <a:lnTo>
                    <a:pt x="450" y="469"/>
                  </a:lnTo>
                  <a:lnTo>
                    <a:pt x="453" y="454"/>
                  </a:lnTo>
                  <a:lnTo>
                    <a:pt x="455" y="439"/>
                  </a:lnTo>
                  <a:lnTo>
                    <a:pt x="455" y="426"/>
                  </a:lnTo>
                  <a:lnTo>
                    <a:pt x="455" y="412"/>
                  </a:lnTo>
                  <a:lnTo>
                    <a:pt x="454" y="398"/>
                  </a:lnTo>
                  <a:lnTo>
                    <a:pt x="453" y="384"/>
                  </a:lnTo>
                  <a:lnTo>
                    <a:pt x="451" y="370"/>
                  </a:lnTo>
                  <a:lnTo>
                    <a:pt x="446" y="342"/>
                  </a:lnTo>
                  <a:lnTo>
                    <a:pt x="438" y="313"/>
                  </a:lnTo>
                  <a:lnTo>
                    <a:pt x="428" y="284"/>
                  </a:lnTo>
                  <a:lnTo>
                    <a:pt x="417" y="256"/>
                  </a:lnTo>
                  <a:lnTo>
                    <a:pt x="404" y="228"/>
                  </a:lnTo>
                  <a:lnTo>
                    <a:pt x="389" y="201"/>
                  </a:lnTo>
                  <a:lnTo>
                    <a:pt x="372" y="174"/>
                  </a:lnTo>
                  <a:lnTo>
                    <a:pt x="355" y="149"/>
                  </a:lnTo>
                  <a:lnTo>
                    <a:pt x="337" y="126"/>
                  </a:lnTo>
                  <a:lnTo>
                    <a:pt x="316" y="103"/>
                  </a:lnTo>
                  <a:lnTo>
                    <a:pt x="296" y="81"/>
                  </a:lnTo>
                  <a:lnTo>
                    <a:pt x="274" y="63"/>
                  </a:lnTo>
                  <a:lnTo>
                    <a:pt x="262" y="54"/>
                  </a:lnTo>
                  <a:lnTo>
                    <a:pt x="251" y="46"/>
                  </a:lnTo>
                  <a:lnTo>
                    <a:pt x="240" y="38"/>
                  </a:lnTo>
                  <a:lnTo>
                    <a:pt x="228" y="31"/>
                  </a:lnTo>
                  <a:lnTo>
                    <a:pt x="216" y="24"/>
                  </a:lnTo>
                  <a:lnTo>
                    <a:pt x="205" y="19"/>
                  </a:lnTo>
                  <a:lnTo>
                    <a:pt x="193" y="14"/>
                  </a:lnTo>
                  <a:lnTo>
                    <a:pt x="182" y="10"/>
                  </a:lnTo>
                  <a:lnTo>
                    <a:pt x="171" y="7"/>
                  </a:lnTo>
                  <a:lnTo>
                    <a:pt x="161" y="4"/>
                  </a:lnTo>
                  <a:lnTo>
                    <a:pt x="150" y="2"/>
                  </a:lnTo>
                  <a:lnTo>
                    <a:pt x="139" y="0"/>
                  </a:lnTo>
                  <a:lnTo>
                    <a:pt x="129" y="0"/>
                  </a:lnTo>
                  <a:lnTo>
                    <a:pt x="120" y="0"/>
                  </a:lnTo>
                  <a:lnTo>
                    <a:pt x="110" y="0"/>
                  </a:lnTo>
                  <a:lnTo>
                    <a:pt x="100" y="3"/>
                  </a:lnTo>
                  <a:lnTo>
                    <a:pt x="92" y="5"/>
                  </a:lnTo>
                  <a:lnTo>
                    <a:pt x="83" y="7"/>
                  </a:lnTo>
                  <a:lnTo>
                    <a:pt x="75" y="11"/>
                  </a:lnTo>
                  <a:lnTo>
                    <a:pt x="67" y="16"/>
                  </a:lnTo>
                  <a:lnTo>
                    <a:pt x="59" y="20"/>
                  </a:lnTo>
                  <a:lnTo>
                    <a:pt x="53" y="25"/>
                  </a:lnTo>
                  <a:lnTo>
                    <a:pt x="45" y="32"/>
                  </a:lnTo>
                  <a:lnTo>
                    <a:pt x="39" y="38"/>
                  </a:lnTo>
                  <a:lnTo>
                    <a:pt x="33" y="45"/>
                  </a:lnTo>
                  <a:lnTo>
                    <a:pt x="28" y="53"/>
                  </a:lnTo>
                  <a:lnTo>
                    <a:pt x="22" y="61"/>
                  </a:lnTo>
                  <a:lnTo>
                    <a:pt x="18" y="71"/>
                  </a:lnTo>
                  <a:lnTo>
                    <a:pt x="14" y="80"/>
                  </a:lnTo>
                  <a:lnTo>
                    <a:pt x="11" y="90"/>
                  </a:lnTo>
                  <a:lnTo>
                    <a:pt x="7" y="101"/>
                  </a:lnTo>
                  <a:lnTo>
                    <a:pt x="5" y="112"/>
                  </a:lnTo>
                  <a:lnTo>
                    <a:pt x="3" y="124"/>
                  </a:lnTo>
                  <a:lnTo>
                    <a:pt x="2" y="137"/>
                  </a:lnTo>
                  <a:lnTo>
                    <a:pt x="1" y="149"/>
                  </a:lnTo>
                  <a:lnTo>
                    <a:pt x="0" y="162"/>
                  </a:lnTo>
                  <a:close/>
                  <a:moveTo>
                    <a:pt x="120" y="225"/>
                  </a:moveTo>
                  <a:lnTo>
                    <a:pt x="120" y="225"/>
                  </a:lnTo>
                  <a:lnTo>
                    <a:pt x="120" y="212"/>
                  </a:lnTo>
                  <a:lnTo>
                    <a:pt x="122" y="201"/>
                  </a:lnTo>
                  <a:lnTo>
                    <a:pt x="124" y="191"/>
                  </a:lnTo>
                  <a:lnTo>
                    <a:pt x="128" y="181"/>
                  </a:lnTo>
                  <a:lnTo>
                    <a:pt x="133" y="172"/>
                  </a:lnTo>
                  <a:lnTo>
                    <a:pt x="138" y="166"/>
                  </a:lnTo>
                  <a:lnTo>
                    <a:pt x="144" y="159"/>
                  </a:lnTo>
                  <a:lnTo>
                    <a:pt x="151" y="155"/>
                  </a:lnTo>
                  <a:lnTo>
                    <a:pt x="159" y="151"/>
                  </a:lnTo>
                  <a:lnTo>
                    <a:pt x="167" y="148"/>
                  </a:lnTo>
                  <a:lnTo>
                    <a:pt x="176" y="147"/>
                  </a:lnTo>
                  <a:lnTo>
                    <a:pt x="186" y="147"/>
                  </a:lnTo>
                  <a:lnTo>
                    <a:pt x="195" y="149"/>
                  </a:lnTo>
                  <a:lnTo>
                    <a:pt x="206" y="152"/>
                  </a:lnTo>
                  <a:lnTo>
                    <a:pt x="217" y="156"/>
                  </a:lnTo>
                  <a:lnTo>
                    <a:pt x="228" y="162"/>
                  </a:lnTo>
                  <a:lnTo>
                    <a:pt x="240" y="169"/>
                  </a:lnTo>
                  <a:lnTo>
                    <a:pt x="250" y="178"/>
                  </a:lnTo>
                  <a:lnTo>
                    <a:pt x="260" y="186"/>
                  </a:lnTo>
                  <a:lnTo>
                    <a:pt x="270" y="196"/>
                  </a:lnTo>
                  <a:lnTo>
                    <a:pt x="279" y="207"/>
                  </a:lnTo>
                  <a:lnTo>
                    <a:pt x="289" y="219"/>
                  </a:lnTo>
                  <a:lnTo>
                    <a:pt x="297" y="230"/>
                  </a:lnTo>
                  <a:lnTo>
                    <a:pt x="304" y="243"/>
                  </a:lnTo>
                  <a:lnTo>
                    <a:pt x="312" y="256"/>
                  </a:lnTo>
                  <a:lnTo>
                    <a:pt x="318" y="269"/>
                  </a:lnTo>
                  <a:lnTo>
                    <a:pt x="324" y="283"/>
                  </a:lnTo>
                  <a:lnTo>
                    <a:pt x="328" y="296"/>
                  </a:lnTo>
                  <a:lnTo>
                    <a:pt x="331" y="310"/>
                  </a:lnTo>
                  <a:lnTo>
                    <a:pt x="335" y="323"/>
                  </a:lnTo>
                  <a:lnTo>
                    <a:pt x="336" y="337"/>
                  </a:lnTo>
                  <a:lnTo>
                    <a:pt x="337" y="350"/>
                  </a:lnTo>
                  <a:lnTo>
                    <a:pt x="336" y="362"/>
                  </a:lnTo>
                  <a:lnTo>
                    <a:pt x="335" y="374"/>
                  </a:lnTo>
                  <a:lnTo>
                    <a:pt x="331" y="385"/>
                  </a:lnTo>
                  <a:lnTo>
                    <a:pt x="328" y="394"/>
                  </a:lnTo>
                  <a:lnTo>
                    <a:pt x="324" y="402"/>
                  </a:lnTo>
                  <a:lnTo>
                    <a:pt x="318" y="410"/>
                  </a:lnTo>
                  <a:lnTo>
                    <a:pt x="312" y="415"/>
                  </a:lnTo>
                  <a:lnTo>
                    <a:pt x="304" y="421"/>
                  </a:lnTo>
                  <a:lnTo>
                    <a:pt x="297" y="424"/>
                  </a:lnTo>
                  <a:lnTo>
                    <a:pt x="289" y="427"/>
                  </a:lnTo>
                  <a:lnTo>
                    <a:pt x="279" y="428"/>
                  </a:lnTo>
                  <a:lnTo>
                    <a:pt x="270" y="427"/>
                  </a:lnTo>
                  <a:lnTo>
                    <a:pt x="260" y="426"/>
                  </a:lnTo>
                  <a:lnTo>
                    <a:pt x="250" y="423"/>
                  </a:lnTo>
                  <a:lnTo>
                    <a:pt x="240" y="418"/>
                  </a:lnTo>
                  <a:lnTo>
                    <a:pt x="228" y="413"/>
                  </a:lnTo>
                  <a:lnTo>
                    <a:pt x="217" y="405"/>
                  </a:lnTo>
                  <a:lnTo>
                    <a:pt x="206" y="398"/>
                  </a:lnTo>
                  <a:lnTo>
                    <a:pt x="195" y="388"/>
                  </a:lnTo>
                  <a:lnTo>
                    <a:pt x="186" y="378"/>
                  </a:lnTo>
                  <a:lnTo>
                    <a:pt x="176" y="368"/>
                  </a:lnTo>
                  <a:lnTo>
                    <a:pt x="167" y="357"/>
                  </a:lnTo>
                  <a:lnTo>
                    <a:pt x="159" y="344"/>
                  </a:lnTo>
                  <a:lnTo>
                    <a:pt x="151" y="332"/>
                  </a:lnTo>
                  <a:lnTo>
                    <a:pt x="144" y="319"/>
                  </a:lnTo>
                  <a:lnTo>
                    <a:pt x="138" y="306"/>
                  </a:lnTo>
                  <a:lnTo>
                    <a:pt x="133" y="292"/>
                  </a:lnTo>
                  <a:lnTo>
                    <a:pt x="128" y="279"/>
                  </a:lnTo>
                  <a:lnTo>
                    <a:pt x="124" y="265"/>
                  </a:lnTo>
                  <a:lnTo>
                    <a:pt x="122" y="251"/>
                  </a:lnTo>
                  <a:lnTo>
                    <a:pt x="120" y="238"/>
                  </a:lnTo>
                  <a:lnTo>
                    <a:pt x="120" y="2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25" name="Freeform 265">
              <a:extLst>
                <a:ext uri="{FF2B5EF4-FFF2-40B4-BE49-F238E27FC236}">
                  <a16:creationId xmlns:a16="http://schemas.microsoft.com/office/drawing/2014/main" id="{60EE2717-CA7D-4C63-8A4D-CECB68F9E3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96100" y="1417217"/>
              <a:ext cx="115435" cy="210390"/>
            </a:xfrm>
            <a:custGeom>
              <a:avLst/>
              <a:gdLst>
                <a:gd name="T0" fmla="*/ 221 w 493"/>
                <a:gd name="T1" fmla="*/ 50 h 907"/>
                <a:gd name="T2" fmla="*/ 173 w 493"/>
                <a:gd name="T3" fmla="*/ 89 h 907"/>
                <a:gd name="T4" fmla="*/ 109 w 493"/>
                <a:gd name="T5" fmla="*/ 162 h 907"/>
                <a:gd name="T6" fmla="*/ 56 w 493"/>
                <a:gd name="T7" fmla="*/ 248 h 907"/>
                <a:gd name="T8" fmla="*/ 19 w 493"/>
                <a:gd name="T9" fmla="*/ 340 h 907"/>
                <a:gd name="T10" fmla="*/ 2 w 493"/>
                <a:gd name="T11" fmla="*/ 416 h 907"/>
                <a:gd name="T12" fmla="*/ 0 w 493"/>
                <a:gd name="T13" fmla="*/ 462 h 907"/>
                <a:gd name="T14" fmla="*/ 5 w 493"/>
                <a:gd name="T15" fmla="*/ 509 h 907"/>
                <a:gd name="T16" fmla="*/ 23 w 493"/>
                <a:gd name="T17" fmla="*/ 561 h 907"/>
                <a:gd name="T18" fmla="*/ 57 w 493"/>
                <a:gd name="T19" fmla="*/ 634 h 907"/>
                <a:gd name="T20" fmla="*/ 123 w 493"/>
                <a:gd name="T21" fmla="*/ 743 h 907"/>
                <a:gd name="T22" fmla="*/ 189 w 493"/>
                <a:gd name="T23" fmla="*/ 835 h 907"/>
                <a:gd name="T24" fmla="*/ 246 w 493"/>
                <a:gd name="T25" fmla="*/ 907 h 907"/>
                <a:gd name="T26" fmla="*/ 325 w 493"/>
                <a:gd name="T27" fmla="*/ 716 h 907"/>
                <a:gd name="T28" fmla="*/ 416 w 493"/>
                <a:gd name="T29" fmla="*/ 477 h 907"/>
                <a:gd name="T30" fmla="*/ 471 w 493"/>
                <a:gd name="T31" fmla="*/ 302 h 907"/>
                <a:gd name="T32" fmla="*/ 490 w 493"/>
                <a:gd name="T33" fmla="*/ 210 h 907"/>
                <a:gd name="T34" fmla="*/ 493 w 493"/>
                <a:gd name="T35" fmla="*/ 161 h 907"/>
                <a:gd name="T36" fmla="*/ 488 w 493"/>
                <a:gd name="T37" fmla="*/ 121 h 907"/>
                <a:gd name="T38" fmla="*/ 478 w 493"/>
                <a:gd name="T39" fmla="*/ 87 h 907"/>
                <a:gd name="T40" fmla="*/ 463 w 493"/>
                <a:gd name="T41" fmla="*/ 58 h 907"/>
                <a:gd name="T42" fmla="*/ 444 w 493"/>
                <a:gd name="T43" fmla="*/ 34 h 907"/>
                <a:gd name="T44" fmla="*/ 421 w 493"/>
                <a:gd name="T45" fmla="*/ 17 h 907"/>
                <a:gd name="T46" fmla="*/ 394 w 493"/>
                <a:gd name="T47" fmla="*/ 5 h 907"/>
                <a:gd name="T48" fmla="*/ 364 w 493"/>
                <a:gd name="T49" fmla="*/ 0 h 907"/>
                <a:gd name="T50" fmla="*/ 331 w 493"/>
                <a:gd name="T51" fmla="*/ 3 h 907"/>
                <a:gd name="T52" fmla="*/ 296 w 493"/>
                <a:gd name="T53" fmla="*/ 11 h 907"/>
                <a:gd name="T54" fmla="*/ 259 w 493"/>
                <a:gd name="T55" fmla="*/ 26 h 907"/>
                <a:gd name="T56" fmla="*/ 246 w 493"/>
                <a:gd name="T57" fmla="*/ 448 h 907"/>
                <a:gd name="T58" fmla="*/ 212 w 493"/>
                <a:gd name="T59" fmla="*/ 462 h 907"/>
                <a:gd name="T60" fmla="*/ 180 w 493"/>
                <a:gd name="T61" fmla="*/ 463 h 907"/>
                <a:gd name="T62" fmla="*/ 155 w 493"/>
                <a:gd name="T63" fmla="*/ 451 h 907"/>
                <a:gd name="T64" fmla="*/ 138 w 493"/>
                <a:gd name="T65" fmla="*/ 427 h 907"/>
                <a:gd name="T66" fmla="*/ 130 w 493"/>
                <a:gd name="T67" fmla="*/ 394 h 907"/>
                <a:gd name="T68" fmla="*/ 132 w 493"/>
                <a:gd name="T69" fmla="*/ 351 h 907"/>
                <a:gd name="T70" fmla="*/ 143 w 493"/>
                <a:gd name="T71" fmla="*/ 307 h 907"/>
                <a:gd name="T72" fmla="*/ 163 w 493"/>
                <a:gd name="T73" fmla="*/ 264 h 907"/>
                <a:gd name="T74" fmla="*/ 190 w 493"/>
                <a:gd name="T75" fmla="*/ 225 h 907"/>
                <a:gd name="T76" fmla="*/ 222 w 493"/>
                <a:gd name="T77" fmla="*/ 193 h 907"/>
                <a:gd name="T78" fmla="*/ 258 w 493"/>
                <a:gd name="T79" fmla="*/ 170 h 907"/>
                <a:gd name="T80" fmla="*/ 293 w 493"/>
                <a:gd name="T81" fmla="*/ 160 h 907"/>
                <a:gd name="T82" fmla="*/ 322 w 493"/>
                <a:gd name="T83" fmla="*/ 163 h 907"/>
                <a:gd name="T84" fmla="*/ 344 w 493"/>
                <a:gd name="T85" fmla="*/ 180 h 907"/>
                <a:gd name="T86" fmla="*/ 358 w 493"/>
                <a:gd name="T87" fmla="*/ 207 h 907"/>
                <a:gd name="T88" fmla="*/ 364 w 493"/>
                <a:gd name="T89" fmla="*/ 243 h 907"/>
                <a:gd name="T90" fmla="*/ 358 w 493"/>
                <a:gd name="T91" fmla="*/ 288 h 907"/>
                <a:gd name="T92" fmla="*/ 344 w 493"/>
                <a:gd name="T93" fmla="*/ 332 h 907"/>
                <a:gd name="T94" fmla="*/ 322 w 493"/>
                <a:gd name="T95" fmla="*/ 373 h 907"/>
                <a:gd name="T96" fmla="*/ 293 w 493"/>
                <a:gd name="T97" fmla="*/ 411 h 907"/>
                <a:gd name="T98" fmla="*/ 258 w 493"/>
                <a:gd name="T99" fmla="*/ 440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3" h="907">
                  <a:moveTo>
                    <a:pt x="246" y="34"/>
                  </a:moveTo>
                  <a:lnTo>
                    <a:pt x="234" y="41"/>
                  </a:lnTo>
                  <a:lnTo>
                    <a:pt x="221" y="50"/>
                  </a:lnTo>
                  <a:lnTo>
                    <a:pt x="209" y="59"/>
                  </a:lnTo>
                  <a:lnTo>
                    <a:pt x="197" y="68"/>
                  </a:lnTo>
                  <a:lnTo>
                    <a:pt x="173" y="89"/>
                  </a:lnTo>
                  <a:lnTo>
                    <a:pt x="150" y="112"/>
                  </a:lnTo>
                  <a:lnTo>
                    <a:pt x="128" y="136"/>
                  </a:lnTo>
                  <a:lnTo>
                    <a:pt x="109" y="162"/>
                  </a:lnTo>
                  <a:lnTo>
                    <a:pt x="90" y="189"/>
                  </a:lnTo>
                  <a:lnTo>
                    <a:pt x="72" y="219"/>
                  </a:lnTo>
                  <a:lnTo>
                    <a:pt x="56" y="248"/>
                  </a:lnTo>
                  <a:lnTo>
                    <a:pt x="42" y="278"/>
                  </a:lnTo>
                  <a:lnTo>
                    <a:pt x="29" y="308"/>
                  </a:lnTo>
                  <a:lnTo>
                    <a:pt x="19" y="340"/>
                  </a:lnTo>
                  <a:lnTo>
                    <a:pt x="11" y="370"/>
                  </a:lnTo>
                  <a:lnTo>
                    <a:pt x="4" y="401"/>
                  </a:lnTo>
                  <a:lnTo>
                    <a:pt x="2" y="416"/>
                  </a:lnTo>
                  <a:lnTo>
                    <a:pt x="1" y="431"/>
                  </a:lnTo>
                  <a:lnTo>
                    <a:pt x="0" y="446"/>
                  </a:lnTo>
                  <a:lnTo>
                    <a:pt x="0" y="462"/>
                  </a:lnTo>
                  <a:lnTo>
                    <a:pt x="0" y="477"/>
                  </a:lnTo>
                  <a:lnTo>
                    <a:pt x="2" y="492"/>
                  </a:lnTo>
                  <a:lnTo>
                    <a:pt x="5" y="509"/>
                  </a:lnTo>
                  <a:lnTo>
                    <a:pt x="11" y="525"/>
                  </a:lnTo>
                  <a:lnTo>
                    <a:pt x="16" y="543"/>
                  </a:lnTo>
                  <a:lnTo>
                    <a:pt x="23" y="561"/>
                  </a:lnTo>
                  <a:lnTo>
                    <a:pt x="30" y="579"/>
                  </a:lnTo>
                  <a:lnTo>
                    <a:pt x="38" y="598"/>
                  </a:lnTo>
                  <a:lnTo>
                    <a:pt x="57" y="634"/>
                  </a:lnTo>
                  <a:lnTo>
                    <a:pt x="78" y="671"/>
                  </a:lnTo>
                  <a:lnTo>
                    <a:pt x="100" y="708"/>
                  </a:lnTo>
                  <a:lnTo>
                    <a:pt x="123" y="743"/>
                  </a:lnTo>
                  <a:lnTo>
                    <a:pt x="146" y="776"/>
                  </a:lnTo>
                  <a:lnTo>
                    <a:pt x="168" y="807"/>
                  </a:lnTo>
                  <a:lnTo>
                    <a:pt x="189" y="835"/>
                  </a:lnTo>
                  <a:lnTo>
                    <a:pt x="208" y="859"/>
                  </a:lnTo>
                  <a:lnTo>
                    <a:pt x="235" y="894"/>
                  </a:lnTo>
                  <a:lnTo>
                    <a:pt x="246" y="907"/>
                  </a:lnTo>
                  <a:lnTo>
                    <a:pt x="257" y="882"/>
                  </a:lnTo>
                  <a:lnTo>
                    <a:pt x="285" y="815"/>
                  </a:lnTo>
                  <a:lnTo>
                    <a:pt x="325" y="716"/>
                  </a:lnTo>
                  <a:lnTo>
                    <a:pt x="370" y="601"/>
                  </a:lnTo>
                  <a:lnTo>
                    <a:pt x="393" y="538"/>
                  </a:lnTo>
                  <a:lnTo>
                    <a:pt x="416" y="477"/>
                  </a:lnTo>
                  <a:lnTo>
                    <a:pt x="436" y="415"/>
                  </a:lnTo>
                  <a:lnTo>
                    <a:pt x="455" y="357"/>
                  </a:lnTo>
                  <a:lnTo>
                    <a:pt x="471" y="302"/>
                  </a:lnTo>
                  <a:lnTo>
                    <a:pt x="483" y="253"/>
                  </a:lnTo>
                  <a:lnTo>
                    <a:pt x="487" y="230"/>
                  </a:lnTo>
                  <a:lnTo>
                    <a:pt x="490" y="210"/>
                  </a:lnTo>
                  <a:lnTo>
                    <a:pt x="492" y="193"/>
                  </a:lnTo>
                  <a:lnTo>
                    <a:pt x="493" y="176"/>
                  </a:lnTo>
                  <a:lnTo>
                    <a:pt x="493" y="161"/>
                  </a:lnTo>
                  <a:lnTo>
                    <a:pt x="492" y="148"/>
                  </a:lnTo>
                  <a:lnTo>
                    <a:pt x="490" y="134"/>
                  </a:lnTo>
                  <a:lnTo>
                    <a:pt x="488" y="121"/>
                  </a:lnTo>
                  <a:lnTo>
                    <a:pt x="486" y="109"/>
                  </a:lnTo>
                  <a:lnTo>
                    <a:pt x="483" y="98"/>
                  </a:lnTo>
                  <a:lnTo>
                    <a:pt x="478" y="87"/>
                  </a:lnTo>
                  <a:lnTo>
                    <a:pt x="474" y="76"/>
                  </a:lnTo>
                  <a:lnTo>
                    <a:pt x="469" y="66"/>
                  </a:lnTo>
                  <a:lnTo>
                    <a:pt x="463" y="58"/>
                  </a:lnTo>
                  <a:lnTo>
                    <a:pt x="458" y="49"/>
                  </a:lnTo>
                  <a:lnTo>
                    <a:pt x="451" y="41"/>
                  </a:lnTo>
                  <a:lnTo>
                    <a:pt x="444" y="34"/>
                  </a:lnTo>
                  <a:lnTo>
                    <a:pt x="437" y="27"/>
                  </a:lnTo>
                  <a:lnTo>
                    <a:pt x="430" y="22"/>
                  </a:lnTo>
                  <a:lnTo>
                    <a:pt x="421" y="17"/>
                  </a:lnTo>
                  <a:lnTo>
                    <a:pt x="412" y="12"/>
                  </a:lnTo>
                  <a:lnTo>
                    <a:pt x="404" y="8"/>
                  </a:lnTo>
                  <a:lnTo>
                    <a:pt x="394" y="5"/>
                  </a:lnTo>
                  <a:lnTo>
                    <a:pt x="384" y="3"/>
                  </a:lnTo>
                  <a:lnTo>
                    <a:pt x="375" y="1"/>
                  </a:lnTo>
                  <a:lnTo>
                    <a:pt x="364" y="0"/>
                  </a:lnTo>
                  <a:lnTo>
                    <a:pt x="353" y="0"/>
                  </a:lnTo>
                  <a:lnTo>
                    <a:pt x="342" y="0"/>
                  </a:lnTo>
                  <a:lnTo>
                    <a:pt x="331" y="3"/>
                  </a:lnTo>
                  <a:lnTo>
                    <a:pt x="320" y="5"/>
                  </a:lnTo>
                  <a:lnTo>
                    <a:pt x="308" y="7"/>
                  </a:lnTo>
                  <a:lnTo>
                    <a:pt x="296" y="11"/>
                  </a:lnTo>
                  <a:lnTo>
                    <a:pt x="284" y="16"/>
                  </a:lnTo>
                  <a:lnTo>
                    <a:pt x="272" y="21"/>
                  </a:lnTo>
                  <a:lnTo>
                    <a:pt x="259" y="26"/>
                  </a:lnTo>
                  <a:lnTo>
                    <a:pt x="246" y="34"/>
                  </a:lnTo>
                  <a:close/>
                  <a:moveTo>
                    <a:pt x="246" y="448"/>
                  </a:moveTo>
                  <a:lnTo>
                    <a:pt x="246" y="448"/>
                  </a:lnTo>
                  <a:lnTo>
                    <a:pt x="234" y="454"/>
                  </a:lnTo>
                  <a:lnTo>
                    <a:pt x="222" y="458"/>
                  </a:lnTo>
                  <a:lnTo>
                    <a:pt x="212" y="462"/>
                  </a:lnTo>
                  <a:lnTo>
                    <a:pt x="201" y="464"/>
                  </a:lnTo>
                  <a:lnTo>
                    <a:pt x="190" y="464"/>
                  </a:lnTo>
                  <a:lnTo>
                    <a:pt x="180" y="463"/>
                  </a:lnTo>
                  <a:lnTo>
                    <a:pt x="172" y="459"/>
                  </a:lnTo>
                  <a:lnTo>
                    <a:pt x="163" y="456"/>
                  </a:lnTo>
                  <a:lnTo>
                    <a:pt x="155" y="451"/>
                  </a:lnTo>
                  <a:lnTo>
                    <a:pt x="149" y="444"/>
                  </a:lnTo>
                  <a:lnTo>
                    <a:pt x="143" y="437"/>
                  </a:lnTo>
                  <a:lnTo>
                    <a:pt x="138" y="427"/>
                  </a:lnTo>
                  <a:lnTo>
                    <a:pt x="134" y="417"/>
                  </a:lnTo>
                  <a:lnTo>
                    <a:pt x="132" y="405"/>
                  </a:lnTo>
                  <a:lnTo>
                    <a:pt x="130" y="394"/>
                  </a:lnTo>
                  <a:lnTo>
                    <a:pt x="128" y="379"/>
                  </a:lnTo>
                  <a:lnTo>
                    <a:pt x="130" y="365"/>
                  </a:lnTo>
                  <a:lnTo>
                    <a:pt x="132" y="351"/>
                  </a:lnTo>
                  <a:lnTo>
                    <a:pt x="134" y="336"/>
                  </a:lnTo>
                  <a:lnTo>
                    <a:pt x="138" y="321"/>
                  </a:lnTo>
                  <a:lnTo>
                    <a:pt x="143" y="307"/>
                  </a:lnTo>
                  <a:lnTo>
                    <a:pt x="149" y="292"/>
                  </a:lnTo>
                  <a:lnTo>
                    <a:pt x="155" y="278"/>
                  </a:lnTo>
                  <a:lnTo>
                    <a:pt x="163" y="264"/>
                  </a:lnTo>
                  <a:lnTo>
                    <a:pt x="172" y="250"/>
                  </a:lnTo>
                  <a:lnTo>
                    <a:pt x="180" y="237"/>
                  </a:lnTo>
                  <a:lnTo>
                    <a:pt x="190" y="225"/>
                  </a:lnTo>
                  <a:lnTo>
                    <a:pt x="201" y="213"/>
                  </a:lnTo>
                  <a:lnTo>
                    <a:pt x="212" y="202"/>
                  </a:lnTo>
                  <a:lnTo>
                    <a:pt x="222" y="193"/>
                  </a:lnTo>
                  <a:lnTo>
                    <a:pt x="234" y="184"/>
                  </a:lnTo>
                  <a:lnTo>
                    <a:pt x="246" y="175"/>
                  </a:lnTo>
                  <a:lnTo>
                    <a:pt x="258" y="170"/>
                  </a:lnTo>
                  <a:lnTo>
                    <a:pt x="270" y="165"/>
                  </a:lnTo>
                  <a:lnTo>
                    <a:pt x="282" y="161"/>
                  </a:lnTo>
                  <a:lnTo>
                    <a:pt x="293" y="160"/>
                  </a:lnTo>
                  <a:lnTo>
                    <a:pt x="302" y="160"/>
                  </a:lnTo>
                  <a:lnTo>
                    <a:pt x="312" y="161"/>
                  </a:lnTo>
                  <a:lnTo>
                    <a:pt x="322" y="163"/>
                  </a:lnTo>
                  <a:lnTo>
                    <a:pt x="329" y="168"/>
                  </a:lnTo>
                  <a:lnTo>
                    <a:pt x="337" y="173"/>
                  </a:lnTo>
                  <a:lnTo>
                    <a:pt x="344" y="180"/>
                  </a:lnTo>
                  <a:lnTo>
                    <a:pt x="350" y="187"/>
                  </a:lnTo>
                  <a:lnTo>
                    <a:pt x="355" y="196"/>
                  </a:lnTo>
                  <a:lnTo>
                    <a:pt x="358" y="207"/>
                  </a:lnTo>
                  <a:lnTo>
                    <a:pt x="362" y="217"/>
                  </a:lnTo>
                  <a:lnTo>
                    <a:pt x="364" y="230"/>
                  </a:lnTo>
                  <a:lnTo>
                    <a:pt x="364" y="243"/>
                  </a:lnTo>
                  <a:lnTo>
                    <a:pt x="364" y="259"/>
                  </a:lnTo>
                  <a:lnTo>
                    <a:pt x="362" y="273"/>
                  </a:lnTo>
                  <a:lnTo>
                    <a:pt x="358" y="288"/>
                  </a:lnTo>
                  <a:lnTo>
                    <a:pt x="355" y="302"/>
                  </a:lnTo>
                  <a:lnTo>
                    <a:pt x="350" y="317"/>
                  </a:lnTo>
                  <a:lnTo>
                    <a:pt x="344" y="332"/>
                  </a:lnTo>
                  <a:lnTo>
                    <a:pt x="337" y="346"/>
                  </a:lnTo>
                  <a:lnTo>
                    <a:pt x="329" y="360"/>
                  </a:lnTo>
                  <a:lnTo>
                    <a:pt x="322" y="373"/>
                  </a:lnTo>
                  <a:lnTo>
                    <a:pt x="312" y="387"/>
                  </a:lnTo>
                  <a:lnTo>
                    <a:pt x="302" y="399"/>
                  </a:lnTo>
                  <a:lnTo>
                    <a:pt x="293" y="411"/>
                  </a:lnTo>
                  <a:lnTo>
                    <a:pt x="282" y="422"/>
                  </a:lnTo>
                  <a:lnTo>
                    <a:pt x="270" y="431"/>
                  </a:lnTo>
                  <a:lnTo>
                    <a:pt x="258" y="440"/>
                  </a:lnTo>
                  <a:lnTo>
                    <a:pt x="246" y="44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126" name="Прямоугольник 125">
            <a:extLst>
              <a:ext uri="{FF2B5EF4-FFF2-40B4-BE49-F238E27FC236}">
                <a16:creationId xmlns:a16="http://schemas.microsoft.com/office/drawing/2014/main" id="{1809475E-496E-4890-B9BE-3FA844EBD92F}"/>
              </a:ext>
            </a:extLst>
          </p:cNvPr>
          <p:cNvSpPr/>
          <p:nvPr/>
        </p:nvSpPr>
        <p:spPr>
          <a:xfrm>
            <a:off x="0" y="0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4400" b="1" dirty="0"/>
              <a:t>Важно понимать!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9DCEEAA-2650-4523-AD9E-D7BC5CAB2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63" y="1222898"/>
            <a:ext cx="59055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8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5DC404-7CB6-4336-8435-F5D1219AC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434711" cy="1048871"/>
          </a:xfrm>
        </p:spPr>
        <p:txBody>
          <a:bodyPr/>
          <a:lstStyle/>
          <a:p>
            <a:r>
              <a:rPr lang="ru-RU" b="1" dirty="0"/>
              <a:t>3. Людям потребуется переобучение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69D1A7-3C6E-4468-A329-17D218E42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36" y="0"/>
            <a:ext cx="9366437" cy="651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923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6725BB1D-1ACD-4ED3-B676-AE43937BF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02" y="723275"/>
            <a:ext cx="9691938" cy="552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4E895E0-649F-4D8C-A9DF-E4DFA7B6805E}"/>
              </a:ext>
            </a:extLst>
          </p:cNvPr>
          <p:cNvSpPr/>
          <p:nvPr/>
        </p:nvSpPr>
        <p:spPr>
          <a:xfrm>
            <a:off x="0" y="0"/>
            <a:ext cx="829235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b="1" dirty="0"/>
              <a:t>Эффективная интеграция ИИ в команды</a:t>
            </a:r>
          </a:p>
        </p:txBody>
      </p:sp>
    </p:spTree>
    <p:extLst>
      <p:ext uri="{BB962C8B-B14F-4D97-AF65-F5344CB8AC3E}">
        <p14:creationId xmlns:p14="http://schemas.microsoft.com/office/powerpoint/2010/main" val="1312781885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base.com-1146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powerpointbase.com-1146</Template>
  <TotalTime>130</TotalTime>
  <Words>503</Words>
  <Application>Microsoft Office PowerPoint</Application>
  <PresentationFormat>Широкоэкранный</PresentationFormat>
  <Paragraphs>48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Times New Roman</vt:lpstr>
      <vt:lpstr>powerpointbase.com-1146</vt:lpstr>
      <vt:lpstr>Управление задачами с использованием искусственного интеллекта в разработке интеллектуальной информационной системы автоматизированной проверки багажа</vt:lpstr>
      <vt:lpstr>Основы управления проектами</vt:lpstr>
      <vt:lpstr>Реферируемая статья</vt:lpstr>
      <vt:lpstr>Ключевые термины</vt:lpstr>
      <vt:lpstr>1. Организациям потребуются высококачественные данные </vt:lpstr>
      <vt:lpstr>2. Человеческие сотрудники должны рассматривать ИИ как помощника </vt:lpstr>
      <vt:lpstr>Презентация PowerPoint</vt:lpstr>
      <vt:lpstr>3. Людям потребуется переобучение</vt:lpstr>
      <vt:lpstr>Презентация PowerPoint</vt:lpstr>
      <vt:lpstr>Навигация по навыкам для работы с ИИ ПМ</vt:lpstr>
      <vt:lpstr>4. Организациям необходимо приоритизировать человеческий опыт</vt:lpstr>
      <vt:lpstr>Задачи решаемые инструментами управления</vt:lpstr>
      <vt:lpstr>Популярные инструменты управления задачами:</vt:lpstr>
      <vt:lpstr>Инструмент управления Teamly</vt:lpstr>
      <vt:lpstr>Создание пространства разработки проекта</vt:lpstr>
      <vt:lpstr>Доска Kanиan, разбитая на этапы с назначенными исполнителями</vt:lpstr>
      <vt:lpstr>Бэклог отображения задач</vt:lpstr>
      <vt:lpstr>Таймшит задач в рабочем процессе</vt:lpstr>
      <vt:lpstr>Задачи в рабочем календаре</vt:lpstr>
      <vt:lpstr>Создание правила выполнения(автоматизация)</vt:lpstr>
      <vt:lpstr>Возможности работы с задачей и настройка зависимостей</vt:lpstr>
      <vt:lpstr>Диаграмма выполнения задач</vt:lpstr>
      <vt:lpstr>Тарифы Teamly</vt:lpstr>
      <vt:lpstr>Управление задачами с использованием искусственного интеллекта в разработке интеллектуальной информационной системы автоматизированной проверки багажа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Управление задачами с использованием искусственного интеллекта в разработке интеллектуальной информационной системы автоматизированной проверки багажа</dc:title>
  <dc:creator>Максим Крымзов</dc:creator>
  <cp:lastModifiedBy>Максим Крымзов</cp:lastModifiedBy>
  <cp:revision>11</cp:revision>
  <dcterms:created xsi:type="dcterms:W3CDTF">2024-12-09T07:51:24Z</dcterms:created>
  <dcterms:modified xsi:type="dcterms:W3CDTF">2024-12-10T08:10:39Z</dcterms:modified>
</cp:coreProperties>
</file>